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ngesInfos/changesInfo1.xml" ContentType="application/vnd.ms-powerpoint.changesinfo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66" r:id="rId3"/>
    <p:sldId id="267" r:id="rId4"/>
    <p:sldId id="259" r:id="rId5"/>
    <p:sldId id="268" r:id="rId6"/>
    <p:sldId id="269" r:id="rId7"/>
    <p:sldId id="262" r:id="rId8"/>
    <p:sldId id="261" r:id="rId9"/>
    <p:sldId id="271" r:id="rId10"/>
    <p:sldId id="272" r:id="rId11"/>
    <p:sldId id="264" r:id="rId12"/>
    <p:sldId id="273" r:id="rId13"/>
    <p:sldId id="263" r:id="rId14"/>
    <p:sldId id="275" r:id="rId15"/>
    <p:sldId id="274" r:id="rId16"/>
  </p:sldIdLst>
  <p:sldSz cx="9144000" cy="6858000" type="screen4x3"/>
  <p:notesSz cx="6858000" cy="9144000"/>
  <p:custDataLst>
    <p:tags r:id="rId19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4374A"/>
    <a:srgbClr val="3399FF"/>
    <a:srgbClr val="666699"/>
    <a:srgbClr val="E59074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5572B60-0A9F-4F41-B622-5E7EE561A30A}" v="8" dt="2022-08-02T04:25:40.91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15620" autoAdjust="0"/>
    <p:restoredTop sz="94167" autoAdjust="0"/>
  </p:normalViewPr>
  <p:slideViewPr>
    <p:cSldViewPr>
      <p:cViewPr varScale="1">
        <p:scale>
          <a:sx n="91" d="100"/>
          <a:sy n="91" d="100"/>
        </p:scale>
        <p:origin x="-92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3492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eo10a@yandex.ru" userId="5cd90f84d48412de" providerId="LiveId" clId="{45572B60-0A9F-4F41-B622-5E7EE561A30A}"/>
    <pc:docChg chg="undo custSel addSld delSld modSld sldOrd">
      <pc:chgData name="geo10a@yandex.ru" userId="5cd90f84d48412de" providerId="LiveId" clId="{45572B60-0A9F-4F41-B622-5E7EE561A30A}" dt="2022-08-02T04:49:53.529" v="4095" actId="27636"/>
      <pc:docMkLst>
        <pc:docMk/>
      </pc:docMkLst>
      <pc:sldChg chg="modSp mod">
        <pc:chgData name="geo10a@yandex.ru" userId="5cd90f84d48412de" providerId="LiveId" clId="{45572B60-0A9F-4F41-B622-5E7EE561A30A}" dt="2022-08-01T02:17:22.592" v="1" actId="20577"/>
        <pc:sldMkLst>
          <pc:docMk/>
          <pc:sldMk cId="1857870635" sldId="256"/>
        </pc:sldMkLst>
        <pc:spChg chg="mod">
          <ac:chgData name="geo10a@yandex.ru" userId="5cd90f84d48412de" providerId="LiveId" clId="{45572B60-0A9F-4F41-B622-5E7EE561A30A}" dt="2022-08-01T02:17:22.592" v="1" actId="20577"/>
          <ac:spMkLst>
            <pc:docMk/>
            <pc:sldMk cId="1857870635" sldId="256"/>
            <ac:spMk id="2" creationId="{00000000-0000-0000-0000-000000000000}"/>
          </ac:spMkLst>
        </pc:spChg>
      </pc:sldChg>
      <pc:sldChg chg="modSp mod">
        <pc:chgData name="geo10a@yandex.ru" userId="5cd90f84d48412de" providerId="LiveId" clId="{45572B60-0A9F-4F41-B622-5E7EE561A30A}" dt="2022-08-01T02:19:53.716" v="201" actId="6549"/>
        <pc:sldMkLst>
          <pc:docMk/>
          <pc:sldMk cId="204865668" sldId="268"/>
        </pc:sldMkLst>
        <pc:spChg chg="mod">
          <ac:chgData name="geo10a@yandex.ru" userId="5cd90f84d48412de" providerId="LiveId" clId="{45572B60-0A9F-4F41-B622-5E7EE561A30A}" dt="2022-08-01T02:19:53.716" v="201" actId="6549"/>
          <ac:spMkLst>
            <pc:docMk/>
            <pc:sldMk cId="204865668" sldId="268"/>
            <ac:spMk id="2" creationId="{00000000-0000-0000-0000-000000000000}"/>
          </ac:spMkLst>
        </pc:spChg>
      </pc:sldChg>
      <pc:sldChg chg="modSp mod">
        <pc:chgData name="geo10a@yandex.ru" userId="5cd90f84d48412de" providerId="LiveId" clId="{45572B60-0A9F-4F41-B622-5E7EE561A30A}" dt="2022-08-01T03:12:03.690" v="295" actId="20577"/>
        <pc:sldMkLst>
          <pc:docMk/>
          <pc:sldMk cId="3283654922" sldId="270"/>
        </pc:sldMkLst>
        <pc:spChg chg="mod">
          <ac:chgData name="geo10a@yandex.ru" userId="5cd90f84d48412de" providerId="LiveId" clId="{45572B60-0A9F-4F41-B622-5E7EE561A30A}" dt="2022-08-01T03:12:03.690" v="295" actId="20577"/>
          <ac:spMkLst>
            <pc:docMk/>
            <pc:sldMk cId="3283654922" sldId="270"/>
            <ac:spMk id="2" creationId="{00000000-0000-0000-0000-000000000000}"/>
          </ac:spMkLst>
        </pc:spChg>
      </pc:sldChg>
      <pc:sldChg chg="del">
        <pc:chgData name="geo10a@yandex.ru" userId="5cd90f84d48412de" providerId="LiveId" clId="{45572B60-0A9F-4F41-B622-5E7EE561A30A}" dt="2022-08-01T02:20:29.847" v="202" actId="2696"/>
        <pc:sldMkLst>
          <pc:docMk/>
          <pc:sldMk cId="2717262835" sldId="271"/>
        </pc:sldMkLst>
      </pc:sldChg>
      <pc:sldChg chg="del">
        <pc:chgData name="geo10a@yandex.ru" userId="5cd90f84d48412de" providerId="LiveId" clId="{45572B60-0A9F-4F41-B622-5E7EE561A30A}" dt="2022-08-01T02:20:35.980" v="203" actId="2696"/>
        <pc:sldMkLst>
          <pc:docMk/>
          <pc:sldMk cId="3059777738" sldId="272"/>
        </pc:sldMkLst>
      </pc:sldChg>
      <pc:sldChg chg="del">
        <pc:chgData name="geo10a@yandex.ru" userId="5cd90f84d48412de" providerId="LiveId" clId="{45572B60-0A9F-4F41-B622-5E7EE561A30A}" dt="2022-08-01T02:20:37.903" v="206" actId="2696"/>
        <pc:sldMkLst>
          <pc:docMk/>
          <pc:sldMk cId="1955769489" sldId="273"/>
        </pc:sldMkLst>
      </pc:sldChg>
      <pc:sldChg chg="del">
        <pc:chgData name="geo10a@yandex.ru" userId="5cd90f84d48412de" providerId="LiveId" clId="{45572B60-0A9F-4F41-B622-5E7EE561A30A}" dt="2022-08-01T02:20:38.271" v="207" actId="2696"/>
        <pc:sldMkLst>
          <pc:docMk/>
          <pc:sldMk cId="2026109568" sldId="274"/>
        </pc:sldMkLst>
      </pc:sldChg>
      <pc:sldChg chg="modSp mod ord">
        <pc:chgData name="geo10a@yandex.ru" userId="5cd90f84d48412de" providerId="LiveId" clId="{45572B60-0A9F-4F41-B622-5E7EE561A30A}" dt="2022-08-02T04:15:53.483" v="3409" actId="20577"/>
        <pc:sldMkLst>
          <pc:docMk/>
          <pc:sldMk cId="215914373" sldId="275"/>
        </pc:sldMkLst>
        <pc:spChg chg="mod">
          <ac:chgData name="geo10a@yandex.ru" userId="5cd90f84d48412de" providerId="LiveId" clId="{45572B60-0A9F-4F41-B622-5E7EE561A30A}" dt="2022-08-02T04:15:53.483" v="3409" actId="20577"/>
          <ac:spMkLst>
            <pc:docMk/>
            <pc:sldMk cId="215914373" sldId="275"/>
            <ac:spMk id="2" creationId="{00000000-0000-0000-0000-000000000000}"/>
          </ac:spMkLst>
        </pc:spChg>
        <pc:spChg chg="mod">
          <ac:chgData name="geo10a@yandex.ru" userId="5cd90f84d48412de" providerId="LiveId" clId="{45572B60-0A9F-4F41-B622-5E7EE561A30A}" dt="2022-08-01T05:09:38.232" v="2652" actId="20577"/>
          <ac:spMkLst>
            <pc:docMk/>
            <pc:sldMk cId="215914373" sldId="275"/>
            <ac:spMk id="3" creationId="{00000000-0000-0000-0000-000000000000}"/>
          </ac:spMkLst>
        </pc:spChg>
      </pc:sldChg>
      <pc:sldChg chg="del">
        <pc:chgData name="geo10a@yandex.ru" userId="5cd90f84d48412de" providerId="LiveId" clId="{45572B60-0A9F-4F41-B622-5E7EE561A30A}" dt="2022-08-01T03:11:45.561" v="287" actId="2696"/>
        <pc:sldMkLst>
          <pc:docMk/>
          <pc:sldMk cId="201991586" sldId="276"/>
        </pc:sldMkLst>
      </pc:sldChg>
      <pc:sldChg chg="del">
        <pc:chgData name="geo10a@yandex.ru" userId="5cd90f84d48412de" providerId="LiveId" clId="{45572B60-0A9F-4F41-B622-5E7EE561A30A}" dt="2022-08-01T03:11:46.717" v="288" actId="2696"/>
        <pc:sldMkLst>
          <pc:docMk/>
          <pc:sldMk cId="2514516599" sldId="277"/>
        </pc:sldMkLst>
      </pc:sldChg>
      <pc:sldChg chg="del">
        <pc:chgData name="geo10a@yandex.ru" userId="5cd90f84d48412de" providerId="LiveId" clId="{45572B60-0A9F-4F41-B622-5E7EE561A30A}" dt="2022-08-01T03:11:49.372" v="289" actId="2696"/>
        <pc:sldMkLst>
          <pc:docMk/>
          <pc:sldMk cId="3378085505" sldId="278"/>
        </pc:sldMkLst>
      </pc:sldChg>
      <pc:sldChg chg="del">
        <pc:chgData name="geo10a@yandex.ru" userId="5cd90f84d48412de" providerId="LiveId" clId="{45572B60-0A9F-4F41-B622-5E7EE561A30A}" dt="2022-08-01T03:11:53.782" v="291" actId="2696"/>
        <pc:sldMkLst>
          <pc:docMk/>
          <pc:sldMk cId="629902241" sldId="279"/>
        </pc:sldMkLst>
      </pc:sldChg>
      <pc:sldChg chg="del">
        <pc:chgData name="geo10a@yandex.ru" userId="5cd90f84d48412de" providerId="LiveId" clId="{45572B60-0A9F-4F41-B622-5E7EE561A30A}" dt="2022-08-01T02:20:37.004" v="204" actId="2696"/>
        <pc:sldMkLst>
          <pc:docMk/>
          <pc:sldMk cId="803773510" sldId="280"/>
        </pc:sldMkLst>
      </pc:sldChg>
      <pc:sldChg chg="del">
        <pc:chgData name="geo10a@yandex.ru" userId="5cd90f84d48412de" providerId="LiveId" clId="{45572B60-0A9F-4F41-B622-5E7EE561A30A}" dt="2022-08-01T02:20:37.521" v="205" actId="2696"/>
        <pc:sldMkLst>
          <pc:docMk/>
          <pc:sldMk cId="2580948887" sldId="281"/>
        </pc:sldMkLst>
      </pc:sldChg>
      <pc:sldChg chg="del">
        <pc:chgData name="geo10a@yandex.ru" userId="5cd90f84d48412de" providerId="LiveId" clId="{45572B60-0A9F-4F41-B622-5E7EE561A30A}" dt="2022-08-01T02:20:39.613" v="208" actId="2696"/>
        <pc:sldMkLst>
          <pc:docMk/>
          <pc:sldMk cId="2282810801" sldId="282"/>
        </pc:sldMkLst>
      </pc:sldChg>
      <pc:sldChg chg="del">
        <pc:chgData name="geo10a@yandex.ru" userId="5cd90f84d48412de" providerId="LiveId" clId="{45572B60-0A9F-4F41-B622-5E7EE561A30A}" dt="2022-08-01T03:11:45.057" v="286" actId="2696"/>
        <pc:sldMkLst>
          <pc:docMk/>
          <pc:sldMk cId="1765873119" sldId="283"/>
        </pc:sldMkLst>
      </pc:sldChg>
      <pc:sldChg chg="del">
        <pc:chgData name="geo10a@yandex.ru" userId="5cd90f84d48412de" providerId="LiveId" clId="{45572B60-0A9F-4F41-B622-5E7EE561A30A}" dt="2022-08-01T03:11:50.170" v="290" actId="2696"/>
        <pc:sldMkLst>
          <pc:docMk/>
          <pc:sldMk cId="1818722558" sldId="284"/>
        </pc:sldMkLst>
      </pc:sldChg>
      <pc:sldChg chg="del">
        <pc:chgData name="geo10a@yandex.ru" userId="5cd90f84d48412de" providerId="LiveId" clId="{45572B60-0A9F-4F41-B622-5E7EE561A30A}" dt="2022-08-01T03:11:57.946" v="293" actId="2696"/>
        <pc:sldMkLst>
          <pc:docMk/>
          <pc:sldMk cId="4053230380" sldId="285"/>
        </pc:sldMkLst>
      </pc:sldChg>
      <pc:sldChg chg="del">
        <pc:chgData name="geo10a@yandex.ru" userId="5cd90f84d48412de" providerId="LiveId" clId="{45572B60-0A9F-4F41-B622-5E7EE561A30A}" dt="2022-08-01T03:11:56.428" v="292" actId="2696"/>
        <pc:sldMkLst>
          <pc:docMk/>
          <pc:sldMk cId="168911042" sldId="286"/>
        </pc:sldMkLst>
      </pc:sldChg>
      <pc:sldChg chg="addSp delSp modSp new mod">
        <pc:chgData name="geo10a@yandex.ru" userId="5cd90f84d48412de" providerId="LiveId" clId="{45572B60-0A9F-4F41-B622-5E7EE561A30A}" dt="2022-08-01T02:26:42.928" v="263" actId="207"/>
        <pc:sldMkLst>
          <pc:docMk/>
          <pc:sldMk cId="232965570" sldId="287"/>
        </pc:sldMkLst>
        <pc:spChg chg="del">
          <ac:chgData name="geo10a@yandex.ru" userId="5cd90f84d48412de" providerId="LiveId" clId="{45572B60-0A9F-4F41-B622-5E7EE561A30A}" dt="2022-08-01T02:25:53.406" v="210"/>
          <ac:spMkLst>
            <pc:docMk/>
            <pc:sldMk cId="232965570" sldId="287"/>
            <ac:spMk id="2" creationId="{A56D22CF-EE18-F685-4C2F-BB7D0D738DCD}"/>
          </ac:spMkLst>
        </pc:spChg>
        <pc:spChg chg="mod">
          <ac:chgData name="geo10a@yandex.ru" userId="5cd90f84d48412de" providerId="LiveId" clId="{45572B60-0A9F-4F41-B622-5E7EE561A30A}" dt="2022-08-01T02:26:42.928" v="263" actId="207"/>
          <ac:spMkLst>
            <pc:docMk/>
            <pc:sldMk cId="232965570" sldId="287"/>
            <ac:spMk id="3" creationId="{26166818-432F-BFB9-9949-FCBF7556C3AE}"/>
          </ac:spMkLst>
        </pc:spChg>
        <pc:picChg chg="add mod">
          <ac:chgData name="geo10a@yandex.ru" userId="5cd90f84d48412de" providerId="LiveId" clId="{45572B60-0A9F-4F41-B622-5E7EE561A30A}" dt="2022-08-01T02:26:05.481" v="214" actId="14100"/>
          <ac:picMkLst>
            <pc:docMk/>
            <pc:sldMk cId="232965570" sldId="287"/>
            <ac:picMk id="5" creationId="{077F3F44-57E7-8FF2-BFE9-4ABADF8833FC}"/>
          </ac:picMkLst>
        </pc:picChg>
      </pc:sldChg>
      <pc:sldChg chg="addSp delSp modSp new mod ord">
        <pc:chgData name="geo10a@yandex.ru" userId="5cd90f84d48412de" providerId="LiveId" clId="{45572B60-0A9F-4F41-B622-5E7EE561A30A}" dt="2022-08-02T04:32:15.266" v="3996" actId="14100"/>
        <pc:sldMkLst>
          <pc:docMk/>
          <pc:sldMk cId="4240224658" sldId="288"/>
        </pc:sldMkLst>
        <pc:spChg chg="del">
          <ac:chgData name="geo10a@yandex.ru" userId="5cd90f84d48412de" providerId="LiveId" clId="{45572B60-0A9F-4F41-B622-5E7EE561A30A}" dt="2022-08-01T02:36:04.648" v="265"/>
          <ac:spMkLst>
            <pc:docMk/>
            <pc:sldMk cId="4240224658" sldId="288"/>
            <ac:spMk id="2" creationId="{7CC35F31-05EE-406D-21D1-80EFF64F78E4}"/>
          </ac:spMkLst>
        </pc:spChg>
        <pc:spChg chg="mod">
          <ac:chgData name="geo10a@yandex.ru" userId="5cd90f84d48412de" providerId="LiveId" clId="{45572B60-0A9F-4F41-B622-5E7EE561A30A}" dt="2022-08-02T04:30:56.308" v="3990" actId="403"/>
          <ac:spMkLst>
            <pc:docMk/>
            <pc:sldMk cId="4240224658" sldId="288"/>
            <ac:spMk id="3" creationId="{005A1C52-7F02-84CE-7780-066CFE75F2CD}"/>
          </ac:spMkLst>
        </pc:spChg>
        <pc:picChg chg="add mod">
          <ac:chgData name="geo10a@yandex.ru" userId="5cd90f84d48412de" providerId="LiveId" clId="{45572B60-0A9F-4F41-B622-5E7EE561A30A}" dt="2022-08-02T04:32:15.266" v="3996" actId="14100"/>
          <ac:picMkLst>
            <pc:docMk/>
            <pc:sldMk cId="4240224658" sldId="288"/>
            <ac:picMk id="5" creationId="{74CBC1D1-B6A5-D6F7-FC19-4CC10E541166}"/>
          </ac:picMkLst>
        </pc:picChg>
      </pc:sldChg>
      <pc:sldChg chg="addSp delSp modSp new del mod">
        <pc:chgData name="geo10a@yandex.ru" userId="5cd90f84d48412de" providerId="LiveId" clId="{45572B60-0A9F-4F41-B622-5E7EE561A30A}" dt="2022-08-02T04:41:03.159" v="4057" actId="2696"/>
        <pc:sldMkLst>
          <pc:docMk/>
          <pc:sldMk cId="648372902" sldId="289"/>
        </pc:sldMkLst>
        <pc:spChg chg="del">
          <ac:chgData name="geo10a@yandex.ru" userId="5cd90f84d48412de" providerId="LiveId" clId="{45572B60-0A9F-4F41-B622-5E7EE561A30A}" dt="2022-08-01T02:36:21.454" v="267"/>
          <ac:spMkLst>
            <pc:docMk/>
            <pc:sldMk cId="648372902" sldId="289"/>
            <ac:spMk id="2" creationId="{D2C129D7-6429-E18D-54AD-25AD0299379C}"/>
          </ac:spMkLst>
        </pc:spChg>
        <pc:picChg chg="add mod">
          <ac:chgData name="geo10a@yandex.ru" userId="5cd90f84d48412de" providerId="LiveId" clId="{45572B60-0A9F-4F41-B622-5E7EE561A30A}" dt="2022-08-01T05:16:10.373" v="3036" actId="14100"/>
          <ac:picMkLst>
            <pc:docMk/>
            <pc:sldMk cId="648372902" sldId="289"/>
            <ac:picMk id="5" creationId="{106D32F6-910B-659E-C1AF-5D47A4936EC8}"/>
          </ac:picMkLst>
        </pc:picChg>
      </pc:sldChg>
      <pc:sldChg chg="addSp delSp modSp new del mod">
        <pc:chgData name="geo10a@yandex.ru" userId="5cd90f84d48412de" providerId="LiveId" clId="{45572B60-0A9F-4F41-B622-5E7EE561A30A}" dt="2022-08-02T04:41:00.511" v="4056" actId="2696"/>
        <pc:sldMkLst>
          <pc:docMk/>
          <pc:sldMk cId="4005054548" sldId="290"/>
        </pc:sldMkLst>
        <pc:spChg chg="del">
          <ac:chgData name="geo10a@yandex.ru" userId="5cd90f84d48412de" providerId="LiveId" clId="{45572B60-0A9F-4F41-B622-5E7EE561A30A}" dt="2022-08-01T02:39:41.804" v="271"/>
          <ac:spMkLst>
            <pc:docMk/>
            <pc:sldMk cId="4005054548" sldId="290"/>
            <ac:spMk id="2" creationId="{7C7C0D2E-7418-FFD9-C491-7A21F7E691EF}"/>
          </ac:spMkLst>
        </pc:spChg>
        <pc:picChg chg="add mod">
          <ac:chgData name="geo10a@yandex.ru" userId="5cd90f84d48412de" providerId="LiveId" clId="{45572B60-0A9F-4F41-B622-5E7EE561A30A}" dt="2022-08-01T05:16:25.208" v="3040" actId="14100"/>
          <ac:picMkLst>
            <pc:docMk/>
            <pc:sldMk cId="4005054548" sldId="290"/>
            <ac:picMk id="5" creationId="{70DE2C2C-29E8-EE3A-3A19-C5641D54BA51}"/>
          </ac:picMkLst>
        </pc:picChg>
      </pc:sldChg>
      <pc:sldChg chg="modSp new mod ord">
        <pc:chgData name="geo10a@yandex.ru" userId="5cd90f84d48412de" providerId="LiveId" clId="{45572B60-0A9F-4F41-B622-5E7EE561A30A}" dt="2022-08-02T04:41:13.740" v="4062" actId="27636"/>
        <pc:sldMkLst>
          <pc:docMk/>
          <pc:sldMk cId="2105145883" sldId="291"/>
        </pc:sldMkLst>
        <pc:spChg chg="mod">
          <ac:chgData name="geo10a@yandex.ru" userId="5cd90f84d48412de" providerId="LiveId" clId="{45572B60-0A9F-4F41-B622-5E7EE561A30A}" dt="2022-08-02T04:40:41.769" v="4055" actId="207"/>
          <ac:spMkLst>
            <pc:docMk/>
            <pc:sldMk cId="2105145883" sldId="291"/>
            <ac:spMk id="2" creationId="{992E1C92-5B60-9F8D-2F50-E264EFD0C2E4}"/>
          </ac:spMkLst>
        </pc:spChg>
        <pc:spChg chg="mod">
          <ac:chgData name="geo10a@yandex.ru" userId="5cd90f84d48412de" providerId="LiveId" clId="{45572B60-0A9F-4F41-B622-5E7EE561A30A}" dt="2022-08-02T04:41:13.740" v="4062" actId="27636"/>
          <ac:spMkLst>
            <pc:docMk/>
            <pc:sldMk cId="2105145883" sldId="291"/>
            <ac:spMk id="3" creationId="{C0FC104C-614A-E1BA-3651-F435821C5572}"/>
          </ac:spMkLst>
        </pc:spChg>
      </pc:sldChg>
      <pc:sldChg chg="modSp add mod ord">
        <pc:chgData name="geo10a@yandex.ru" userId="5cd90f84d48412de" providerId="LiveId" clId="{45572B60-0A9F-4F41-B622-5E7EE561A30A}" dt="2022-08-02T04:49:53.529" v="4095" actId="27636"/>
        <pc:sldMkLst>
          <pc:docMk/>
          <pc:sldMk cId="2036863301" sldId="292"/>
        </pc:sldMkLst>
        <pc:spChg chg="mod">
          <ac:chgData name="geo10a@yandex.ru" userId="5cd90f84d48412de" providerId="LiveId" clId="{45572B60-0A9F-4F41-B622-5E7EE561A30A}" dt="2022-08-02T04:49:53.529" v="4095" actId="27636"/>
          <ac:spMkLst>
            <pc:docMk/>
            <pc:sldMk cId="2036863301" sldId="292"/>
            <ac:spMk id="2" creationId="{992E1C92-5B60-9F8D-2F50-E264EFD0C2E4}"/>
          </ac:spMkLst>
        </pc:spChg>
      </pc:sldChg>
      <pc:sldChg chg="modSp new mod">
        <pc:chgData name="geo10a@yandex.ru" userId="5cd90f84d48412de" providerId="LiveId" clId="{45572B60-0A9F-4F41-B622-5E7EE561A30A}" dt="2022-08-01T03:14:50.622" v="445" actId="403"/>
        <pc:sldMkLst>
          <pc:docMk/>
          <pc:sldMk cId="701553816" sldId="293"/>
        </pc:sldMkLst>
        <pc:spChg chg="mod">
          <ac:chgData name="geo10a@yandex.ru" userId="5cd90f84d48412de" providerId="LiveId" clId="{45572B60-0A9F-4F41-B622-5E7EE561A30A}" dt="2022-08-01T03:14:50.622" v="445" actId="403"/>
          <ac:spMkLst>
            <pc:docMk/>
            <pc:sldMk cId="701553816" sldId="293"/>
            <ac:spMk id="2" creationId="{782C3617-0603-DA71-0AC9-40C35FE9CA2E}"/>
          </ac:spMkLst>
        </pc:spChg>
        <pc:spChg chg="mod">
          <ac:chgData name="geo10a@yandex.ru" userId="5cd90f84d48412de" providerId="LiveId" clId="{45572B60-0A9F-4F41-B622-5E7EE561A30A}" dt="2022-08-01T03:14:41.587" v="443" actId="207"/>
          <ac:spMkLst>
            <pc:docMk/>
            <pc:sldMk cId="701553816" sldId="293"/>
            <ac:spMk id="3" creationId="{17399F39-46CD-EE04-7E4D-6418A46C4235}"/>
          </ac:spMkLst>
        </pc:spChg>
      </pc:sldChg>
      <pc:sldChg chg="modSp new mod">
        <pc:chgData name="geo10a@yandex.ru" userId="5cd90f84d48412de" providerId="LiveId" clId="{45572B60-0A9F-4F41-B622-5E7EE561A30A}" dt="2022-08-02T04:14:56.547" v="3356" actId="27636"/>
        <pc:sldMkLst>
          <pc:docMk/>
          <pc:sldMk cId="500808989" sldId="294"/>
        </pc:sldMkLst>
        <pc:spChg chg="mod">
          <ac:chgData name="geo10a@yandex.ru" userId="5cd90f84d48412de" providerId="LiveId" clId="{45572B60-0A9F-4F41-B622-5E7EE561A30A}" dt="2022-08-02T04:14:56.547" v="3356" actId="27636"/>
          <ac:spMkLst>
            <pc:docMk/>
            <pc:sldMk cId="500808989" sldId="294"/>
            <ac:spMk id="2" creationId="{36002AE6-FE57-65FD-7FBD-F969B866F6B9}"/>
          </ac:spMkLst>
        </pc:spChg>
        <pc:spChg chg="mod">
          <ac:chgData name="geo10a@yandex.ru" userId="5cd90f84d48412de" providerId="LiveId" clId="{45572B60-0A9F-4F41-B622-5E7EE561A30A}" dt="2022-08-01T03:19:07.520" v="505" actId="14100"/>
          <ac:spMkLst>
            <pc:docMk/>
            <pc:sldMk cId="500808989" sldId="294"/>
            <ac:spMk id="3" creationId="{E4350F82-C720-AA0E-F104-0E3594975503}"/>
          </ac:spMkLst>
        </pc:spChg>
      </pc:sldChg>
      <pc:sldChg chg="modSp add mod">
        <pc:chgData name="geo10a@yandex.ru" userId="5cd90f84d48412de" providerId="LiveId" clId="{45572B60-0A9F-4F41-B622-5E7EE561A30A}" dt="2022-08-02T04:17:22.044" v="3574" actId="20577"/>
        <pc:sldMkLst>
          <pc:docMk/>
          <pc:sldMk cId="1426729907" sldId="295"/>
        </pc:sldMkLst>
        <pc:spChg chg="mod">
          <ac:chgData name="geo10a@yandex.ru" userId="5cd90f84d48412de" providerId="LiveId" clId="{45572B60-0A9F-4F41-B622-5E7EE561A30A}" dt="2022-08-02T04:17:22.044" v="3574" actId="20577"/>
          <ac:spMkLst>
            <pc:docMk/>
            <pc:sldMk cId="1426729907" sldId="295"/>
            <ac:spMk id="2" creationId="{36002AE6-FE57-65FD-7FBD-F969B866F6B9}"/>
          </ac:spMkLst>
        </pc:spChg>
        <pc:spChg chg="mod">
          <ac:chgData name="geo10a@yandex.ru" userId="5cd90f84d48412de" providerId="LiveId" clId="{45572B60-0A9F-4F41-B622-5E7EE561A30A}" dt="2022-08-01T04:40:18.592" v="799" actId="20577"/>
          <ac:spMkLst>
            <pc:docMk/>
            <pc:sldMk cId="1426729907" sldId="295"/>
            <ac:spMk id="3" creationId="{E4350F82-C720-AA0E-F104-0E3594975503}"/>
          </ac:spMkLst>
        </pc:spChg>
      </pc:sldChg>
      <pc:sldChg chg="modSp add mod">
        <pc:chgData name="geo10a@yandex.ru" userId="5cd90f84d48412de" providerId="LiveId" clId="{45572B60-0A9F-4F41-B622-5E7EE561A30A}" dt="2022-08-02T04:23:04.824" v="3831" actId="20577"/>
        <pc:sldMkLst>
          <pc:docMk/>
          <pc:sldMk cId="3401732000" sldId="296"/>
        </pc:sldMkLst>
        <pc:spChg chg="mod">
          <ac:chgData name="geo10a@yandex.ru" userId="5cd90f84d48412de" providerId="LiveId" clId="{45572B60-0A9F-4F41-B622-5E7EE561A30A}" dt="2022-08-02T04:23:04.824" v="3831" actId="20577"/>
          <ac:spMkLst>
            <pc:docMk/>
            <pc:sldMk cId="3401732000" sldId="296"/>
            <ac:spMk id="2" creationId="{36002AE6-FE57-65FD-7FBD-F969B866F6B9}"/>
          </ac:spMkLst>
        </pc:spChg>
        <pc:spChg chg="mod">
          <ac:chgData name="geo10a@yandex.ru" userId="5cd90f84d48412de" providerId="LiveId" clId="{45572B60-0A9F-4F41-B622-5E7EE561A30A}" dt="2022-08-01T04:41:42.177" v="943" actId="20577"/>
          <ac:spMkLst>
            <pc:docMk/>
            <pc:sldMk cId="3401732000" sldId="296"/>
            <ac:spMk id="3" creationId="{E4350F82-C720-AA0E-F104-0E3594975503}"/>
          </ac:spMkLst>
        </pc:spChg>
      </pc:sldChg>
      <pc:sldChg chg="new del">
        <pc:chgData name="geo10a@yandex.ru" userId="5cd90f84d48412de" providerId="LiveId" clId="{45572B60-0A9F-4F41-B622-5E7EE561A30A}" dt="2022-08-01T05:15:49.425" v="3032" actId="2696"/>
        <pc:sldMkLst>
          <pc:docMk/>
          <pc:sldMk cId="42942509" sldId="297"/>
        </pc:sldMkLst>
      </pc:sldChg>
      <pc:sldChg chg="modSp add mod">
        <pc:chgData name="geo10a@yandex.ru" userId="5cd90f84d48412de" providerId="LiveId" clId="{45572B60-0A9F-4F41-B622-5E7EE561A30A}" dt="2022-08-01T05:07:03.817" v="2634" actId="20577"/>
        <pc:sldMkLst>
          <pc:docMk/>
          <pc:sldMk cId="4214987808" sldId="298"/>
        </pc:sldMkLst>
        <pc:spChg chg="mod">
          <ac:chgData name="geo10a@yandex.ru" userId="5cd90f84d48412de" providerId="LiveId" clId="{45572B60-0A9F-4F41-B622-5E7EE561A30A}" dt="2022-08-01T05:07:03.817" v="2634" actId="20577"/>
          <ac:spMkLst>
            <pc:docMk/>
            <pc:sldMk cId="4214987808" sldId="298"/>
            <ac:spMk id="2" creationId="{36002AE6-FE57-65FD-7FBD-F969B866F6B9}"/>
          </ac:spMkLst>
        </pc:spChg>
        <pc:spChg chg="mod">
          <ac:chgData name="geo10a@yandex.ru" userId="5cd90f84d48412de" providerId="LiveId" clId="{45572B60-0A9F-4F41-B622-5E7EE561A30A}" dt="2022-08-01T04:44:35.388" v="1214" actId="6549"/>
          <ac:spMkLst>
            <pc:docMk/>
            <pc:sldMk cId="4214987808" sldId="298"/>
            <ac:spMk id="3" creationId="{E4350F82-C720-AA0E-F104-0E3594975503}"/>
          </ac:spMkLst>
        </pc:spChg>
      </pc:sldChg>
      <pc:sldChg chg="addSp delSp modSp add mod">
        <pc:chgData name="geo10a@yandex.ru" userId="5cd90f84d48412de" providerId="LiveId" clId="{45572B60-0A9F-4F41-B622-5E7EE561A30A}" dt="2022-08-02T04:27:16.326" v="3878" actId="27636"/>
        <pc:sldMkLst>
          <pc:docMk/>
          <pc:sldMk cId="2153894244" sldId="299"/>
        </pc:sldMkLst>
        <pc:spChg chg="mod">
          <ac:chgData name="geo10a@yandex.ru" userId="5cd90f84d48412de" providerId="LiveId" clId="{45572B60-0A9F-4F41-B622-5E7EE561A30A}" dt="2022-08-02T04:27:16.326" v="3878" actId="27636"/>
          <ac:spMkLst>
            <pc:docMk/>
            <pc:sldMk cId="2153894244" sldId="299"/>
            <ac:spMk id="2" creationId="{36002AE6-FE57-65FD-7FBD-F969B866F6B9}"/>
          </ac:spMkLst>
        </pc:spChg>
        <pc:spChg chg="mod">
          <ac:chgData name="geo10a@yandex.ru" userId="5cd90f84d48412de" providerId="LiveId" clId="{45572B60-0A9F-4F41-B622-5E7EE561A30A}" dt="2022-08-02T04:24:49.513" v="3851" actId="20577"/>
          <ac:spMkLst>
            <pc:docMk/>
            <pc:sldMk cId="2153894244" sldId="299"/>
            <ac:spMk id="3" creationId="{E4350F82-C720-AA0E-F104-0E3594975503}"/>
          </ac:spMkLst>
        </pc:spChg>
        <pc:graphicFrameChg chg="add del mod">
          <ac:chgData name="geo10a@yandex.ru" userId="5cd90f84d48412de" providerId="LiveId" clId="{45572B60-0A9F-4F41-B622-5E7EE561A30A}" dt="2022-08-02T04:25:34.982" v="3857"/>
          <ac:graphicFrameMkLst>
            <pc:docMk/>
            <pc:sldMk cId="2153894244" sldId="299"/>
            <ac:graphicFrameMk id="4" creationId="{BDB7499B-AB2E-1821-A31D-691B936B93D1}"/>
          </ac:graphicFrameMkLst>
        </pc:graphicFrameChg>
        <pc:graphicFrameChg chg="add del mod">
          <ac:chgData name="geo10a@yandex.ru" userId="5cd90f84d48412de" providerId="LiveId" clId="{45572B60-0A9F-4F41-B622-5E7EE561A30A}" dt="2022-08-02T04:25:40.912" v="3859"/>
          <ac:graphicFrameMkLst>
            <pc:docMk/>
            <pc:sldMk cId="2153894244" sldId="299"/>
            <ac:graphicFrameMk id="5" creationId="{F77D25B4-1182-9550-90A4-4A594AEF62FB}"/>
          </ac:graphicFrameMkLst>
        </pc:graphicFrameChg>
      </pc:sldChg>
      <pc:sldChg chg="modSp add mod">
        <pc:chgData name="geo10a@yandex.ru" userId="5cd90f84d48412de" providerId="LiveId" clId="{45572B60-0A9F-4F41-B622-5E7EE561A30A}" dt="2022-08-02T04:29:34.775" v="3964" actId="255"/>
        <pc:sldMkLst>
          <pc:docMk/>
          <pc:sldMk cId="2979565665" sldId="300"/>
        </pc:sldMkLst>
        <pc:spChg chg="mod">
          <ac:chgData name="geo10a@yandex.ru" userId="5cd90f84d48412de" providerId="LiveId" clId="{45572B60-0A9F-4F41-B622-5E7EE561A30A}" dt="2022-08-02T04:29:34.775" v="3964" actId="255"/>
          <ac:spMkLst>
            <pc:docMk/>
            <pc:sldMk cId="2979565665" sldId="300"/>
            <ac:spMk id="2" creationId="{36002AE6-FE57-65FD-7FBD-F969B866F6B9}"/>
          </ac:spMkLst>
        </pc:spChg>
        <pc:spChg chg="mod">
          <ac:chgData name="geo10a@yandex.ru" userId="5cd90f84d48412de" providerId="LiveId" clId="{45572B60-0A9F-4F41-B622-5E7EE561A30A}" dt="2022-08-01T04:53:47.381" v="2031" actId="404"/>
          <ac:spMkLst>
            <pc:docMk/>
            <pc:sldMk cId="2979565665" sldId="300"/>
            <ac:spMk id="3" creationId="{E4350F82-C720-AA0E-F104-0E3594975503}"/>
          </ac:spMkLst>
        </pc:spChg>
      </pc:sldChg>
      <pc:sldChg chg="modSp add mod">
        <pc:chgData name="geo10a@yandex.ru" userId="5cd90f84d48412de" providerId="LiveId" clId="{45572B60-0A9F-4F41-B622-5E7EE561A30A}" dt="2022-08-01T05:15:45.671" v="3031" actId="20577"/>
        <pc:sldMkLst>
          <pc:docMk/>
          <pc:sldMk cId="2683868068" sldId="301"/>
        </pc:sldMkLst>
        <pc:spChg chg="mod">
          <ac:chgData name="geo10a@yandex.ru" userId="5cd90f84d48412de" providerId="LiveId" clId="{45572B60-0A9F-4F41-B622-5E7EE561A30A}" dt="2022-08-01T05:15:45.671" v="3031" actId="20577"/>
          <ac:spMkLst>
            <pc:docMk/>
            <pc:sldMk cId="2683868068" sldId="301"/>
            <ac:spMk id="2" creationId="{00000000-0000-0000-0000-000000000000}"/>
          </ac:spMkLst>
        </pc:spChg>
        <pc:spChg chg="mod">
          <ac:chgData name="geo10a@yandex.ru" userId="5cd90f84d48412de" providerId="LiveId" clId="{45572B60-0A9F-4F41-B622-5E7EE561A30A}" dt="2022-08-01T05:09:27.417" v="2643" actId="20577"/>
          <ac:spMkLst>
            <pc:docMk/>
            <pc:sldMk cId="2683868068" sldId="301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6663A1-BE93-4F19-BCAE-33E954C20B2B}" type="datetimeFigureOut">
              <a:rPr lang="ru-RU" smtClean="0"/>
              <a:pPr/>
              <a:t>30.08.2024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0DF26E-F902-4582-B614-0C9EE35F21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432833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0C0431-2448-4DC3-AF70-2785FBE2C445}" type="datetimeFigureOut">
              <a:rPr lang="ru-RU" smtClean="0"/>
              <a:pPr/>
              <a:t>30.08.2024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4341FE-AE5C-47F1-8FD8-47C4A673A80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26119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2161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1764" y="5157192"/>
            <a:ext cx="8820472" cy="1440160"/>
          </a:xfrm>
        </p:spPr>
        <p:txBody>
          <a:bodyPr/>
          <a:lstStyle>
            <a:lvl1pPr>
              <a:defRPr b="1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 dirty="0"/>
              <a:t>Образец</a:t>
            </a:r>
            <a:r>
              <a:rPr lang="en-US" dirty="0"/>
              <a:t> </a:t>
            </a:r>
            <a:r>
              <a:rPr lang="ru-RU" dirty="0"/>
              <a:t>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30.08.2024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156427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30.08.2024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788046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30.08.2024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836954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520259"/>
            <a:ext cx="21336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30.08.2024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520259"/>
            <a:ext cx="28956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520259"/>
            <a:ext cx="21336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омер слайда 5"/>
          <p:cNvSpPr txBox="1">
            <a:spLocks/>
          </p:cNvSpPr>
          <p:nvPr userDrawn="1"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rgbClr val="3399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Текст 2"/>
          <p:cNvSpPr>
            <a:spLocks noGrp="1"/>
          </p:cNvSpPr>
          <p:nvPr>
            <p:ph idx="1"/>
          </p:nvPr>
        </p:nvSpPr>
        <p:spPr>
          <a:xfrm>
            <a:off x="179512" y="1844824"/>
            <a:ext cx="8856984" cy="43924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6480720" cy="12241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xmlns="" val="15430141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23528" y="2060848"/>
            <a:ext cx="4112163" cy="4093915"/>
          </a:xfrm>
        </p:spPr>
        <p:txBody>
          <a:bodyPr/>
          <a:lstStyle>
            <a:lvl1pPr>
              <a:defRPr sz="2800">
                <a:solidFill>
                  <a:schemeClr val="accent2">
                    <a:lumMod val="50000"/>
                  </a:schemeClr>
                </a:solidFill>
              </a:defRPr>
            </a:lvl1pPr>
            <a:lvl2pPr>
              <a:defRPr sz="2400">
                <a:solidFill>
                  <a:schemeClr val="accent2">
                    <a:lumMod val="50000"/>
                  </a:schemeClr>
                </a:solidFill>
              </a:defRPr>
            </a:lvl2pPr>
            <a:lvl3pPr>
              <a:defRPr sz="2000">
                <a:solidFill>
                  <a:schemeClr val="accent2">
                    <a:lumMod val="50000"/>
                  </a:schemeClr>
                </a:solidFill>
              </a:defRPr>
            </a:lvl3pPr>
            <a:lvl4pPr>
              <a:defRPr sz="1800">
                <a:solidFill>
                  <a:schemeClr val="accent2">
                    <a:lumMod val="50000"/>
                  </a:schemeClr>
                </a:solidFill>
              </a:defRPr>
            </a:lvl4pPr>
            <a:lvl5pPr>
              <a:defRPr sz="1800">
                <a:solidFill>
                  <a:schemeClr val="accent2">
                    <a:lumMod val="50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08309" y="2060848"/>
            <a:ext cx="4112163" cy="4093915"/>
          </a:xfrm>
        </p:spPr>
        <p:txBody>
          <a:bodyPr/>
          <a:lstStyle>
            <a:lvl1pPr>
              <a:defRPr sz="2800">
                <a:solidFill>
                  <a:schemeClr val="accent2">
                    <a:lumMod val="50000"/>
                  </a:schemeClr>
                </a:solidFill>
              </a:defRPr>
            </a:lvl1pPr>
            <a:lvl2pPr>
              <a:defRPr sz="2400">
                <a:solidFill>
                  <a:schemeClr val="accent2">
                    <a:lumMod val="50000"/>
                  </a:schemeClr>
                </a:solidFill>
              </a:defRPr>
            </a:lvl2pPr>
            <a:lvl3pPr>
              <a:defRPr sz="2000">
                <a:solidFill>
                  <a:schemeClr val="accent2">
                    <a:lumMod val="50000"/>
                  </a:schemeClr>
                </a:solidFill>
              </a:defRPr>
            </a:lvl3pPr>
            <a:lvl4pPr>
              <a:defRPr sz="1800">
                <a:solidFill>
                  <a:schemeClr val="accent2">
                    <a:lumMod val="50000"/>
                  </a:schemeClr>
                </a:solidFill>
              </a:defRPr>
            </a:lvl4pPr>
            <a:lvl5pPr>
              <a:defRPr sz="1800">
                <a:solidFill>
                  <a:schemeClr val="accent2">
                    <a:lumMod val="50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30.08.2024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913399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1799" y="4406900"/>
            <a:ext cx="5722913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771799" y="2906713"/>
            <a:ext cx="5722913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30.08.2024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266547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1916832"/>
            <a:ext cx="4176464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51520" y="2556594"/>
            <a:ext cx="4176464" cy="3951288"/>
          </a:xfrm>
        </p:spPr>
        <p:txBody>
          <a:bodyPr/>
          <a:lstStyle>
            <a:lvl1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18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716016" y="1934294"/>
            <a:ext cx="4248472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6016" y="2574056"/>
            <a:ext cx="4248472" cy="3951288"/>
          </a:xfrm>
        </p:spPr>
        <p:txBody>
          <a:bodyPr/>
          <a:lstStyle>
            <a:lvl1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18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1375310" y="6410896"/>
            <a:ext cx="1215489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30.08.2024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154184" y="6356350"/>
            <a:ext cx="1649592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471310" y="6356350"/>
            <a:ext cx="1215489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599334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30.08.2024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724577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30.08.2024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159515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3622"/>
            <a:ext cx="3008313" cy="921478"/>
          </a:xfrm>
        </p:spPr>
        <p:txBody>
          <a:bodyPr anchor="b"/>
          <a:lstStyle>
            <a:lvl1pPr algn="l">
              <a:defRPr sz="20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63888" y="1916832"/>
            <a:ext cx="5111750" cy="4353347"/>
          </a:xfrm>
        </p:spPr>
        <p:txBody>
          <a:bodyPr/>
          <a:lstStyle>
            <a:lvl1pPr>
              <a:defRPr sz="32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8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30.08.2024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54896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30.08.2024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586054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presentation-creation.ru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6480720" cy="12241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9512" y="1844824"/>
            <a:ext cx="8856984" cy="43924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520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30.08.2024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52025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520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>
            <a:hlinkClick r:id="rId14"/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620688" y="45855"/>
            <a:ext cx="757762" cy="75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710272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1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accent2">
              <a:lumMod val="20000"/>
              <a:lumOff val="80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1zavuch.ru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1zavuch.ru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1764" y="3789040"/>
            <a:ext cx="8820472" cy="2808312"/>
          </a:xfrm>
        </p:spPr>
        <p:txBody>
          <a:bodyPr>
            <a:noAutofit/>
          </a:bodyPr>
          <a:lstStyle/>
          <a:p>
            <a:r>
              <a:rPr lang="ru-RU" sz="4800" dirty="0">
                <a:solidFill>
                  <a:srgbClr val="002060"/>
                </a:solidFill>
              </a:rPr>
              <a:t>Производственное </a:t>
            </a:r>
            <a:br>
              <a:rPr lang="ru-RU" sz="4800" dirty="0">
                <a:solidFill>
                  <a:srgbClr val="002060"/>
                </a:solidFill>
              </a:rPr>
            </a:br>
            <a:r>
              <a:rPr lang="ru-RU" sz="4800" dirty="0">
                <a:solidFill>
                  <a:srgbClr val="002060"/>
                </a:solidFill>
              </a:rPr>
              <a:t>СОВЕЩАНИЕ</a:t>
            </a:r>
            <a:br>
              <a:rPr lang="ru-RU" sz="4800" dirty="0">
                <a:solidFill>
                  <a:srgbClr val="002060"/>
                </a:solidFill>
              </a:rPr>
            </a:br>
            <a:r>
              <a:rPr lang="ru-RU" sz="4800" dirty="0">
                <a:solidFill>
                  <a:srgbClr val="002060"/>
                </a:solidFill>
              </a:rPr>
              <a:t>30.08.2024</a:t>
            </a:r>
          </a:p>
        </p:txBody>
      </p:sp>
    </p:spTree>
    <p:extLst>
      <p:ext uri="{BB962C8B-B14F-4D97-AF65-F5344CB8AC3E}">
        <p14:creationId xmlns:p14="http://schemas.microsoft.com/office/powerpoint/2010/main" xmlns="" val="18578706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:a16="http://schemas.microsoft.com/office/drawing/2014/main" xmlns="" id="{8BB9D8A9-28C1-7FAD-24AB-879D7C5A34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700808"/>
            <a:ext cx="8856984" cy="453650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2060"/>
                </a:solidFill>
              </a:rPr>
              <a:t>Образовательный минимум.</a:t>
            </a:r>
          </a:p>
          <a:p>
            <a:pPr marL="514350" indent="-514350">
              <a:buAutoNum type="arabicPeriod"/>
            </a:pPr>
            <a:r>
              <a:rPr lang="ru-RU" dirty="0">
                <a:solidFill>
                  <a:srgbClr val="002060"/>
                </a:solidFill>
              </a:rPr>
              <a:t>Форма ОМ определяется учителем (знание, применение). </a:t>
            </a:r>
            <a:r>
              <a:rPr lang="ru-RU" dirty="0">
                <a:solidFill>
                  <a:srgbClr val="FF0000"/>
                </a:solidFill>
              </a:rPr>
              <a:t>Но не тест!</a:t>
            </a:r>
          </a:p>
          <a:p>
            <a:pPr marL="514350" indent="-514350">
              <a:buAutoNum type="arabicPeriod"/>
            </a:pPr>
            <a:r>
              <a:rPr lang="ru-RU" dirty="0">
                <a:solidFill>
                  <a:srgbClr val="002060"/>
                </a:solidFill>
              </a:rPr>
              <a:t>«Зачет» или </a:t>
            </a:r>
            <a:r>
              <a:rPr lang="ru-RU" dirty="0">
                <a:solidFill>
                  <a:srgbClr val="FF0000"/>
                </a:solidFill>
              </a:rPr>
              <a:t>«незачет»</a:t>
            </a:r>
          </a:p>
          <a:p>
            <a:pPr marL="514350" indent="-514350">
              <a:buAutoNum type="arabicPeriod"/>
            </a:pPr>
            <a:r>
              <a:rPr lang="ru-RU" dirty="0">
                <a:solidFill>
                  <a:srgbClr val="002060"/>
                </a:solidFill>
              </a:rPr>
              <a:t>Отметка за четверть если «незачет» снижается на 1 балл независимо от среднего балла.</a:t>
            </a:r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xmlns="" id="{B1BED5A0-FCD1-945E-7390-0F7CF78AE1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Изменения в Положение об оценивании</a:t>
            </a:r>
          </a:p>
        </p:txBody>
      </p:sp>
    </p:spTree>
    <p:extLst>
      <p:ext uri="{BB962C8B-B14F-4D97-AF65-F5344CB8AC3E}">
        <p14:creationId xmlns:p14="http://schemas.microsoft.com/office/powerpoint/2010/main" xmlns="" val="31998615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:a16="http://schemas.microsoft.com/office/drawing/2014/main" xmlns="" id="{8BB9D8A9-28C1-7FAD-24AB-879D7C5A34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628800"/>
            <a:ext cx="8856984" cy="4896544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2060"/>
                </a:solidFill>
              </a:rPr>
              <a:t>Обязательные оценочные процедуры</a:t>
            </a:r>
          </a:p>
          <a:p>
            <a:pPr marL="0" indent="0" algn="just">
              <a:buNone/>
            </a:pPr>
            <a:r>
              <a:rPr lang="ru-RU" dirty="0">
                <a:solidFill>
                  <a:srgbClr val="002060"/>
                </a:solidFill>
              </a:rPr>
              <a:t>При отсутствии учащегося ставим «Н/А», сдал – появляется отметка, не сдал – «1».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2060"/>
                </a:solidFill>
              </a:rPr>
              <a:t>Текущие самостоятельные и контрольные работы. При отсутствии учащегося ставим «Н». Отметка в этой клетке в дневнике может быть выставлена только после возвращения учащегося к учебе.</a:t>
            </a:r>
          </a:p>
          <a:p>
            <a:pPr marL="0" indent="0">
              <a:buNone/>
            </a:pP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xmlns="" id="{B1BED5A0-FCD1-945E-7390-0F7CF78AE1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Изменения в Положение об оценивании</a:t>
            </a:r>
          </a:p>
        </p:txBody>
      </p:sp>
    </p:spTree>
    <p:extLst>
      <p:ext uri="{BB962C8B-B14F-4D97-AF65-F5344CB8AC3E}">
        <p14:creationId xmlns:p14="http://schemas.microsoft.com/office/powerpoint/2010/main" xmlns="" val="29687993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:a16="http://schemas.microsoft.com/office/drawing/2014/main" xmlns="" id="{8BB9D8A9-28C1-7FAD-24AB-879D7C5A34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628800"/>
            <a:ext cx="8856984" cy="489654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2060"/>
                </a:solidFill>
              </a:rPr>
              <a:t>Демоверсии для устного экзамена – обязательны. Доводятся до сведения учащихся и родителей не позднее 10 апреля. Шаблон демоверсии будет размещен в Положении.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2060"/>
                </a:solidFill>
              </a:rPr>
              <a:t>Письменный экзамен –  четкие критерии (как в ВПР) разрабатываются и утверждаются на МО. Двойная проверка.</a:t>
            </a:r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xmlns="" id="{B1BED5A0-FCD1-945E-7390-0F7CF78AE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188640"/>
            <a:ext cx="7560840" cy="1224136"/>
          </a:xfrm>
        </p:spPr>
        <p:txBody>
          <a:bodyPr>
            <a:noAutofit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Организация переводных экзаменов</a:t>
            </a:r>
          </a:p>
        </p:txBody>
      </p:sp>
    </p:spTree>
    <p:extLst>
      <p:ext uri="{BB962C8B-B14F-4D97-AF65-F5344CB8AC3E}">
        <p14:creationId xmlns:p14="http://schemas.microsoft.com/office/powerpoint/2010/main" xmlns="" val="5475627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:a16="http://schemas.microsoft.com/office/drawing/2014/main" xmlns="" id="{7B16E521-B734-2FA5-E1D4-7967B4412A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700808"/>
            <a:ext cx="8856984" cy="4824536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sz="3200" dirty="0">
                <a:solidFill>
                  <a:srgbClr val="002060"/>
                </a:solidFill>
              </a:rPr>
              <a:t>9 класс до 20 сентября выбирает руководителя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2060"/>
                </a:solidFill>
              </a:rPr>
              <a:t>10 класс до 20 ноября выбирает руководителя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2060"/>
                </a:solidFill>
              </a:rPr>
              <a:t>«Без руководителя» –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3200" dirty="0">
                <a:solidFill>
                  <a:srgbClr val="002060"/>
                </a:solidFill>
              </a:rPr>
              <a:t>За 1 месяц  до публичной защиты – промежуточная аттестация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2060"/>
                </a:solidFill>
              </a:rPr>
              <a:t>Расширяем критерий «Единые требования к оформлению работы»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2060"/>
                </a:solidFill>
              </a:rPr>
              <a:t>Академическая честность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3200" dirty="0">
                <a:solidFill>
                  <a:srgbClr val="002060"/>
                </a:solidFill>
              </a:rPr>
              <a:t>Единая тема проектов и исследований в 2024-2025 учебном году 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xmlns="" id="{45A41CD1-5774-6BD7-B730-B121FA91E4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188640"/>
            <a:ext cx="8568952" cy="1224136"/>
          </a:xfrm>
        </p:spPr>
        <p:txBody>
          <a:bodyPr>
            <a:noAutofit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Проектная и исследовательская деятельность</a:t>
            </a:r>
          </a:p>
        </p:txBody>
      </p:sp>
      <p:sp>
        <p:nvSpPr>
          <p:cNvPr id="4" name="Знак умножения 3">
            <a:extLst>
              <a:ext uri="{FF2B5EF4-FFF2-40B4-BE49-F238E27FC236}">
                <a16:creationId xmlns:a16="http://schemas.microsoft.com/office/drawing/2014/main" xmlns="" id="{2A5311C0-34E5-CD7C-A2C1-83CDCDF00A86}"/>
              </a:ext>
            </a:extLst>
          </p:cNvPr>
          <p:cNvSpPr/>
          <p:nvPr/>
        </p:nvSpPr>
        <p:spPr>
          <a:xfrm>
            <a:off x="4355976" y="2636912"/>
            <a:ext cx="720080" cy="576064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/>
          </a:p>
        </p:txBody>
      </p:sp>
    </p:spTree>
    <p:extLst>
      <p:ext uri="{BB962C8B-B14F-4D97-AF65-F5344CB8AC3E}">
        <p14:creationId xmlns:p14="http://schemas.microsoft.com/office/powerpoint/2010/main" xmlns="" val="31981794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:a16="http://schemas.microsoft.com/office/drawing/2014/main" xmlns="" id="{B0D9314A-BCD6-2771-C92E-65EBD96220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2060"/>
                </a:solidFill>
              </a:rPr>
              <a:t>На соответствие должности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2060"/>
                </a:solidFill>
              </a:rPr>
              <a:t>На квалификационную </a:t>
            </a:r>
            <a:r>
              <a:rPr lang="ru-RU" dirty="0" smtClean="0">
                <a:solidFill>
                  <a:srgbClr val="002060"/>
                </a:solidFill>
              </a:rPr>
              <a:t>категорию</a:t>
            </a:r>
            <a:endParaRPr lang="en-US" dirty="0" smtClean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rgbClr val="002060"/>
                </a:solidFill>
              </a:rPr>
              <a:t>Информация о повышении квалификации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xmlns="" id="{AB100A8D-26A2-64FB-2223-64BFDE9E8A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188640"/>
            <a:ext cx="7848872" cy="1224136"/>
          </a:xfrm>
        </p:spPr>
        <p:txBody>
          <a:bodyPr>
            <a:normAutofit/>
          </a:bodyPr>
          <a:lstStyle/>
          <a:p>
            <a:r>
              <a:rPr lang="ru-RU" sz="4800" b="1" dirty="0">
                <a:solidFill>
                  <a:srgbClr val="002060"/>
                </a:solidFill>
              </a:rPr>
              <a:t>Аттестация педагогов</a:t>
            </a:r>
          </a:p>
        </p:txBody>
      </p:sp>
    </p:spTree>
    <p:extLst>
      <p:ext uri="{BB962C8B-B14F-4D97-AF65-F5344CB8AC3E}">
        <p14:creationId xmlns:p14="http://schemas.microsoft.com/office/powerpoint/2010/main" xmlns="" val="35378963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 descr="Изображение выглядит как текст, цветок, рукописный текст, поздравительная открытка">
            <a:extLst>
              <a:ext uri="{FF2B5EF4-FFF2-40B4-BE49-F238E27FC236}">
                <a16:creationId xmlns:a16="http://schemas.microsoft.com/office/drawing/2014/main" xmlns="" id="{DA0A590A-245A-B495-366B-02BCEB0B453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9234" b="15766"/>
          <a:stretch/>
        </p:blipFill>
        <p:spPr>
          <a:xfrm>
            <a:off x="20" y="10"/>
            <a:ext cx="9143980" cy="6857990"/>
          </a:xfrm>
          <a:noFill/>
        </p:spPr>
      </p:pic>
    </p:spTree>
    <p:extLst>
      <p:ext uri="{BB962C8B-B14F-4D97-AF65-F5344CB8AC3E}">
        <p14:creationId xmlns:p14="http://schemas.microsoft.com/office/powerpoint/2010/main" xmlns="" val="950957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:a16="http://schemas.microsoft.com/office/drawing/2014/main" xmlns="" id="{5452385E-C6E8-6D74-AD3E-18D71FDF58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44824"/>
            <a:ext cx="9036496" cy="4968552"/>
          </a:xfrm>
        </p:spPr>
        <p:txBody>
          <a:bodyPr>
            <a:normAutofit fontScale="62500" lnSpcReduction="20000"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ru-RU" sz="3800" b="0" i="0" dirty="0">
                <a:solidFill>
                  <a:srgbClr val="002060"/>
                </a:solidFill>
                <a:effectLst/>
              </a:rPr>
              <a:t>В УП НОО и ООО скорректировали наименование учебного предмета «Технология». Название учебного предмета заменили на </a:t>
            </a:r>
            <a:r>
              <a:rPr lang="ru-RU" sz="3800" b="1" i="0" dirty="0">
                <a:solidFill>
                  <a:srgbClr val="002060"/>
                </a:solidFill>
                <a:effectLst/>
              </a:rPr>
              <a:t>«Труд (технология)». </a:t>
            </a:r>
          </a:p>
          <a:p>
            <a:pPr marL="0" indent="0" algn="just">
              <a:buNone/>
            </a:pPr>
            <a:endParaRPr lang="ru-RU" sz="3800" b="1" i="0" dirty="0">
              <a:solidFill>
                <a:srgbClr val="002060"/>
              </a:solidFill>
              <a:effectLst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3800" b="0" i="0" dirty="0">
                <a:solidFill>
                  <a:srgbClr val="002060"/>
                </a:solidFill>
                <a:effectLst/>
              </a:rPr>
              <a:t>В учебных планах ООО и СОО появиться новый учебный предмет </a:t>
            </a:r>
            <a:r>
              <a:rPr lang="ru-RU" sz="3800" b="1" i="0" dirty="0">
                <a:solidFill>
                  <a:srgbClr val="002060"/>
                </a:solidFill>
                <a:effectLst/>
              </a:rPr>
              <a:t>«Основы безопасности и защиты Родины». </a:t>
            </a:r>
            <a:r>
              <a:rPr lang="ru-RU" sz="3800" b="0" i="0" dirty="0">
                <a:solidFill>
                  <a:srgbClr val="002060"/>
                </a:solidFill>
                <a:effectLst/>
              </a:rPr>
              <a:t>Новый предмет вывели в отдельную предметную область, сформулировали предметные результаты и утвердили федеральные рабочие программы для уровня СОО. </a:t>
            </a:r>
          </a:p>
          <a:p>
            <a:pPr marL="0" indent="0" algn="just">
              <a:buNone/>
            </a:pPr>
            <a:endParaRPr lang="ru-RU" sz="3800" b="0" i="0" dirty="0">
              <a:solidFill>
                <a:srgbClr val="002060"/>
              </a:solidFill>
              <a:effectLst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3800" b="0" i="0" dirty="0">
                <a:solidFill>
                  <a:srgbClr val="002060"/>
                </a:solidFill>
                <a:effectLst/>
                <a:highlight>
                  <a:srgbClr val="FFFFFF"/>
                </a:highlight>
              </a:rPr>
              <a:t>В 9 классе вводится учебный модуль </a:t>
            </a:r>
            <a:r>
              <a:rPr lang="ru-RU" sz="3800" b="1" i="0" dirty="0">
                <a:solidFill>
                  <a:srgbClr val="002060"/>
                </a:solidFill>
                <a:effectLst/>
                <a:highlight>
                  <a:srgbClr val="FFFFFF"/>
                </a:highlight>
              </a:rPr>
              <a:t>«Введение в новейшую историю России» </a:t>
            </a:r>
            <a:r>
              <a:rPr lang="ru-RU" sz="3800" b="0" i="0" dirty="0">
                <a:solidFill>
                  <a:srgbClr val="002060"/>
                </a:solidFill>
                <a:effectLst/>
                <a:highlight>
                  <a:srgbClr val="FFFFFF"/>
                </a:highlight>
              </a:rPr>
              <a:t>в курсе «История России» (17 часов).</a:t>
            </a:r>
            <a:r>
              <a:rPr lang="ru-RU" sz="3800" dirty="0">
                <a:solidFill>
                  <a:srgbClr val="002060"/>
                </a:solidFill>
              </a:rPr>
              <a:t/>
            </a:r>
            <a:br>
              <a:rPr lang="ru-RU" sz="3800" dirty="0">
                <a:solidFill>
                  <a:srgbClr val="002060"/>
                </a:solidFill>
              </a:rPr>
            </a:br>
            <a:r>
              <a:rPr lang="ru-RU" sz="3800" b="0" i="0" dirty="0">
                <a:solidFill>
                  <a:srgbClr val="002060"/>
                </a:solidFill>
                <a:effectLst/>
                <a:latin typeface="Proxima Nova Rg Inner"/>
              </a:rPr>
              <a:t/>
            </a:r>
            <a:br>
              <a:rPr lang="ru-RU" sz="3800" b="0" i="0" dirty="0">
                <a:solidFill>
                  <a:srgbClr val="002060"/>
                </a:solidFill>
                <a:effectLst/>
                <a:latin typeface="Proxima Nova Rg Inner"/>
              </a:rPr>
            </a:br>
            <a:endParaRPr lang="ru-RU" sz="3800" dirty="0">
              <a:solidFill>
                <a:srgbClr val="002060"/>
              </a:solidFill>
            </a:endParaRPr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xmlns="" id="{A7705BD2-E66B-3785-BF3D-5DB58C7056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188640"/>
            <a:ext cx="8352928" cy="1224136"/>
          </a:xfrm>
        </p:spPr>
        <p:txBody>
          <a:bodyPr>
            <a:normAutofit fontScale="90000"/>
          </a:bodyPr>
          <a:lstStyle/>
          <a:p>
            <a:r>
              <a:rPr lang="ru-RU" sz="4800" b="1" dirty="0">
                <a:solidFill>
                  <a:srgbClr val="002060"/>
                </a:solidFill>
              </a:rPr>
              <a:t>Изменения в учебном плане на 2024-2025 учебный год</a:t>
            </a:r>
          </a:p>
        </p:txBody>
      </p:sp>
    </p:spTree>
    <p:extLst>
      <p:ext uri="{BB962C8B-B14F-4D97-AF65-F5344CB8AC3E}">
        <p14:creationId xmlns:p14="http://schemas.microsoft.com/office/powerpoint/2010/main" xmlns="" val="26869170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:a16="http://schemas.microsoft.com/office/drawing/2014/main" xmlns="" id="{5452385E-C6E8-6D74-AD3E-18D71FDF58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844824"/>
            <a:ext cx="8856984" cy="5013176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ru-RU" sz="4400" b="0" i="0" strike="noStrike" dirty="0">
                <a:solidFill>
                  <a:schemeClr val="accent1">
                    <a:lumMod val="50000"/>
                  </a:schemeClr>
                </a:solidFill>
                <a:effectLst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Приказ Рособрнадзора от 13.05.2023 № 1008</a:t>
            </a:r>
            <a:r>
              <a:rPr lang="ru-RU" sz="4400" b="0" i="0" dirty="0">
                <a:solidFill>
                  <a:schemeClr val="accent1">
                    <a:lumMod val="50000"/>
                  </a:schemeClr>
                </a:solidFill>
                <a:effectLst/>
              </a:rPr>
              <a:t> </a:t>
            </a:r>
          </a:p>
          <a:p>
            <a:pPr marL="0" indent="0" algn="just">
              <a:buNone/>
            </a:pPr>
            <a:r>
              <a:rPr lang="ru-RU" sz="4400" b="0" i="0" dirty="0">
                <a:solidFill>
                  <a:srgbClr val="002060"/>
                </a:solidFill>
                <a:effectLst/>
              </a:rPr>
              <a:t>Общие сроки – </a:t>
            </a:r>
            <a:r>
              <a:rPr lang="ru-RU" sz="4400" b="1" i="0" dirty="0">
                <a:solidFill>
                  <a:srgbClr val="002060"/>
                </a:solidFill>
                <a:effectLst/>
              </a:rPr>
              <a:t>с 11 апреля по 16 мая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4400" b="0" i="0" dirty="0">
                <a:solidFill>
                  <a:srgbClr val="002060"/>
                </a:solidFill>
                <a:effectLst/>
              </a:rPr>
              <a:t>В расписание добавили </a:t>
            </a:r>
            <a:r>
              <a:rPr lang="ru-RU" sz="4400" b="1" i="0" dirty="0">
                <a:solidFill>
                  <a:srgbClr val="002060"/>
                </a:solidFill>
                <a:effectLst/>
              </a:rPr>
              <a:t>10-е классы. Русский  язык и математика</a:t>
            </a:r>
            <a:r>
              <a:rPr lang="ru-RU" sz="4400" b="0" i="0" dirty="0">
                <a:solidFill>
                  <a:srgbClr val="002060"/>
                </a:solidFill>
                <a:effectLst/>
              </a:rPr>
              <a:t> - обязательны. Еще два предмета случайным образом выберет Рособрнадзор из списка: география, физика, химия, литература, история, обществознание, иностранный язык (английский, немецкий, французский).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4400" b="0" i="0" dirty="0">
                <a:solidFill>
                  <a:srgbClr val="002060"/>
                </a:solidFill>
                <a:effectLst/>
              </a:rPr>
              <a:t>Разработчики исключили выборочное проведение ВПР с контролем объективности результатов.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4400" dirty="0">
                <a:solidFill>
                  <a:srgbClr val="002060"/>
                </a:solidFill>
              </a:rPr>
              <a:t>Ско</a:t>
            </a:r>
            <a:r>
              <a:rPr lang="ru-RU" sz="4400" b="0" i="0" dirty="0">
                <a:solidFill>
                  <a:srgbClr val="002060"/>
                </a:solidFill>
                <a:effectLst/>
              </a:rPr>
              <a:t>рректировали количество и состав предметов. Например, в </a:t>
            </a:r>
            <a:r>
              <a:rPr lang="ru-RU" sz="4400" b="1" i="0" dirty="0">
                <a:solidFill>
                  <a:srgbClr val="002060"/>
                </a:solidFill>
                <a:effectLst/>
              </a:rPr>
              <a:t>4-х классах добавили литературное чтение и иностранный язык</a:t>
            </a:r>
            <a:r>
              <a:rPr lang="ru-RU" sz="4400" b="0" i="0" dirty="0">
                <a:solidFill>
                  <a:srgbClr val="002060"/>
                </a:solidFill>
                <a:effectLst/>
              </a:rPr>
              <a:t>, но при этом дети напишут работы по трем, а не четырем предметам, как было в прошлом году. </a:t>
            </a:r>
            <a:r>
              <a:rPr lang="ru-RU" sz="4400" dirty="0">
                <a:solidFill>
                  <a:srgbClr val="002060"/>
                </a:solidFill>
              </a:rPr>
              <a:t/>
            </a:r>
            <a:br>
              <a:rPr lang="ru-RU" sz="4400" dirty="0">
                <a:solidFill>
                  <a:srgbClr val="002060"/>
                </a:solidFill>
              </a:rPr>
            </a:br>
            <a:r>
              <a:rPr lang="ru-RU" b="0" i="0" dirty="0">
                <a:solidFill>
                  <a:srgbClr val="222222"/>
                </a:solidFill>
                <a:effectLst/>
                <a:latin typeface="Proxima Nova Rg Inner"/>
              </a:rPr>
              <a:t/>
            </a:r>
            <a:br>
              <a:rPr lang="ru-RU" b="0" i="0" dirty="0">
                <a:solidFill>
                  <a:srgbClr val="222222"/>
                </a:solidFill>
                <a:effectLst/>
                <a:latin typeface="Proxima Nova Rg Inner"/>
              </a:rPr>
            </a:br>
            <a:endParaRPr lang="ru-RU" dirty="0"/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xmlns="" id="{A7705BD2-E66B-3785-BF3D-5DB58C7056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b="1" dirty="0">
                <a:solidFill>
                  <a:srgbClr val="002060"/>
                </a:solidFill>
              </a:rPr>
              <a:t>Изменения в ВПР 2025</a:t>
            </a:r>
          </a:p>
        </p:txBody>
      </p:sp>
    </p:spTree>
    <p:extLst>
      <p:ext uri="{BB962C8B-B14F-4D97-AF65-F5344CB8AC3E}">
        <p14:creationId xmlns:p14="http://schemas.microsoft.com/office/powerpoint/2010/main" xmlns="" val="10732474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:a16="http://schemas.microsoft.com/office/drawing/2014/main" xmlns="" id="{5452385E-C6E8-6D74-AD3E-18D71FDF58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988840"/>
            <a:ext cx="8856984" cy="424847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rgbClr val="002060"/>
                </a:solidFill>
              </a:rPr>
              <a:t>Литература</a:t>
            </a:r>
            <a:r>
              <a:rPr lang="ru-RU" dirty="0">
                <a:solidFill>
                  <a:srgbClr val="002060"/>
                </a:solidFill>
              </a:rPr>
              <a:t>. Обновили ФРП на уровне ООО и СОО. Существенные изменения – в перечнях произведений, которые изучают в рамках тем.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rgbClr val="002060"/>
                </a:solidFill>
              </a:rPr>
              <a:t>География.</a:t>
            </a:r>
            <a:r>
              <a:rPr lang="ru-RU" dirty="0">
                <a:solidFill>
                  <a:srgbClr val="002060"/>
                </a:solidFill>
              </a:rPr>
              <a:t> Скорректировали названия и нумерацию тем. Внесли несущественные изменения в планируемые результаты освоения. </a:t>
            </a:r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xmlns="" id="{A7705BD2-E66B-3785-BF3D-5DB58C7056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188640"/>
            <a:ext cx="7920880" cy="1512168"/>
          </a:xfrm>
        </p:spPr>
        <p:txBody>
          <a:bodyPr>
            <a:normAutofit fontScale="90000"/>
          </a:bodyPr>
          <a:lstStyle/>
          <a:p>
            <a:r>
              <a:rPr lang="ru-RU" sz="4800" b="1" dirty="0">
                <a:solidFill>
                  <a:srgbClr val="002060"/>
                </a:solidFill>
              </a:rPr>
              <a:t>Обновление  ФРП  по предметам</a:t>
            </a:r>
          </a:p>
        </p:txBody>
      </p:sp>
    </p:spTree>
    <p:extLst>
      <p:ext uri="{BB962C8B-B14F-4D97-AF65-F5344CB8AC3E}">
        <p14:creationId xmlns:p14="http://schemas.microsoft.com/office/powerpoint/2010/main" xmlns="" val="16133754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:a16="http://schemas.microsoft.com/office/drawing/2014/main" xmlns="" id="{5452385E-C6E8-6D74-AD3E-18D71FDF58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700808"/>
            <a:ext cx="8856984" cy="4824536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rgbClr val="002060"/>
                </a:solidFill>
              </a:rPr>
              <a:t>Труд (технология). </a:t>
            </a:r>
            <a:r>
              <a:rPr lang="ru-RU" dirty="0">
                <a:solidFill>
                  <a:srgbClr val="002060"/>
                </a:solidFill>
              </a:rPr>
              <a:t>Заменили название во всех компонентах ФОП НОО и ООО. Скорректировали все части ФРП. Оставили модульную структуру с теми же модулями. ФРП стала обязательной при реализации обязательных частей ООП НОО и ООО.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rgbClr val="002060"/>
                </a:solidFill>
              </a:rPr>
              <a:t>Физкультура. </a:t>
            </a:r>
            <a:r>
              <a:rPr lang="ru-RU" dirty="0">
                <a:solidFill>
                  <a:srgbClr val="002060"/>
                </a:solidFill>
              </a:rPr>
              <a:t>На уровнях НОО, ООО, СОО </a:t>
            </a:r>
            <a:r>
              <a:rPr lang="ru-RU" b="1" dirty="0">
                <a:solidFill>
                  <a:srgbClr val="002060"/>
                </a:solidFill>
              </a:rPr>
              <a:t>добавили новые модули </a:t>
            </a:r>
            <a:r>
              <a:rPr lang="ru-RU" dirty="0">
                <a:solidFill>
                  <a:srgbClr val="002060"/>
                </a:solidFill>
              </a:rPr>
              <a:t>по разным видам спорта ( коньки, теннис, гольф, биатлон, роллер спорт, скалолазание, спортивный туризм, хоккей на траве, ушу, чир спорт, перетягивание каната, бокс, танцевальный спорт, тяжелая атлетика и др.)</a:t>
            </a:r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xmlns="" id="{A7705BD2-E66B-3785-BF3D-5DB58C7056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188640"/>
            <a:ext cx="7920880" cy="1512168"/>
          </a:xfrm>
        </p:spPr>
        <p:txBody>
          <a:bodyPr>
            <a:normAutofit fontScale="90000"/>
          </a:bodyPr>
          <a:lstStyle/>
          <a:p>
            <a:r>
              <a:rPr lang="ru-RU" sz="4800" b="1" dirty="0">
                <a:solidFill>
                  <a:srgbClr val="002060"/>
                </a:solidFill>
              </a:rPr>
              <a:t>Обновление  ФРП  по предметам</a:t>
            </a:r>
          </a:p>
        </p:txBody>
      </p:sp>
    </p:spTree>
    <p:extLst>
      <p:ext uri="{BB962C8B-B14F-4D97-AF65-F5344CB8AC3E}">
        <p14:creationId xmlns:p14="http://schemas.microsoft.com/office/powerpoint/2010/main" xmlns="" val="31302597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:a16="http://schemas.microsoft.com/office/drawing/2014/main" xmlns="" id="{5452385E-C6E8-6D74-AD3E-18D71FDF58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556792"/>
            <a:ext cx="8856984" cy="5832648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sz="2400" b="0" i="0" dirty="0" err="1">
                <a:solidFill>
                  <a:srgbClr val="002060"/>
                </a:solidFill>
                <a:effectLst/>
              </a:rPr>
              <a:t>Минпросвещения</a:t>
            </a:r>
            <a:r>
              <a:rPr lang="ru-RU" sz="2400" b="0" i="0" dirty="0">
                <a:solidFill>
                  <a:srgbClr val="002060"/>
                </a:solidFill>
                <a:effectLst/>
              </a:rPr>
              <a:t> утвердило новый федеральный </a:t>
            </a:r>
            <a:r>
              <a:rPr lang="ru-RU" sz="2400" b="1" i="0" dirty="0">
                <a:solidFill>
                  <a:srgbClr val="002060"/>
                </a:solidFill>
                <a:effectLst/>
              </a:rPr>
              <a:t>перечень электронных образовательных ресурсов, </a:t>
            </a:r>
            <a:r>
              <a:rPr lang="ru-RU" sz="2400" b="0" i="0" dirty="0">
                <a:solidFill>
                  <a:srgbClr val="002060"/>
                </a:solidFill>
                <a:effectLst/>
              </a:rPr>
              <a:t>допущенных к использованию </a:t>
            </a:r>
            <a:r>
              <a:rPr lang="ru-RU" sz="2400" b="0" i="0" u="sng" dirty="0">
                <a:solidFill>
                  <a:srgbClr val="002060"/>
                </a:solidFill>
                <a:effectLst/>
              </a:rPr>
              <a:t>(</a:t>
            </a:r>
            <a:r>
              <a:rPr lang="ru-RU" sz="2400" b="0" i="0" u="sng" strike="noStrike" dirty="0">
                <a:solidFill>
                  <a:srgbClr val="002060"/>
                </a:solidFill>
                <a:effectLst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приказ </a:t>
            </a:r>
            <a:r>
              <a:rPr lang="ru-RU" sz="2400" b="0" i="0" u="sng" strike="noStrike" dirty="0" err="1">
                <a:solidFill>
                  <a:srgbClr val="002060"/>
                </a:solidFill>
                <a:effectLst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Минпросвещения</a:t>
            </a:r>
            <a:r>
              <a:rPr lang="ru-RU" sz="2400" b="0" i="0" u="sng" strike="noStrike" dirty="0">
                <a:solidFill>
                  <a:srgbClr val="002060"/>
                </a:solidFill>
                <a:effectLst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 от 18.07.2024 № 499</a:t>
            </a:r>
            <a:r>
              <a:rPr lang="ru-RU" sz="2400" b="0" i="0" u="sng" dirty="0">
                <a:solidFill>
                  <a:srgbClr val="002060"/>
                </a:solidFill>
                <a:effectLst/>
              </a:rPr>
              <a:t>). </a:t>
            </a:r>
            <a:r>
              <a:rPr lang="ru-RU" sz="2400" b="0" i="0" dirty="0">
                <a:solidFill>
                  <a:srgbClr val="002060"/>
                </a:solidFill>
                <a:effectLst/>
              </a:rPr>
              <a:t>Новый перечень действует с 27.08.2024.</a:t>
            </a:r>
          </a:p>
          <a:p>
            <a:pPr marL="0" indent="0" algn="just">
              <a:buNone/>
            </a:pPr>
            <a:r>
              <a:rPr lang="ru-RU" sz="2400" b="0" i="0" dirty="0">
                <a:solidFill>
                  <a:srgbClr val="002060"/>
                </a:solidFill>
                <a:effectLst/>
              </a:rPr>
              <a:t> Помимо электронных учебников в новый перечень входят: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400" b="0" i="0" dirty="0">
                <a:solidFill>
                  <a:srgbClr val="002060"/>
                </a:solidFill>
                <a:effectLst/>
              </a:rPr>
              <a:t>проектные задания от ООО «</a:t>
            </a:r>
            <a:r>
              <a:rPr lang="ru-RU" sz="2400" b="0" i="0" dirty="0" err="1">
                <a:solidFill>
                  <a:srgbClr val="002060"/>
                </a:solidFill>
                <a:effectLst/>
              </a:rPr>
              <a:t>ГлобалЛаб</a:t>
            </a:r>
            <a:r>
              <a:rPr lang="ru-RU" sz="2400" b="0" i="0" dirty="0">
                <a:solidFill>
                  <a:srgbClr val="002060"/>
                </a:solidFill>
                <a:effectLst/>
              </a:rPr>
              <a:t>»;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400" b="0" i="0" dirty="0">
                <a:solidFill>
                  <a:srgbClr val="002060"/>
                </a:solidFill>
                <a:effectLst/>
              </a:rPr>
              <a:t>учебные онлайн курсы и учебники от ООО «</a:t>
            </a:r>
            <a:r>
              <a:rPr lang="ru-RU" sz="2400" b="0" i="0" dirty="0" err="1">
                <a:solidFill>
                  <a:srgbClr val="002060"/>
                </a:solidFill>
                <a:effectLst/>
              </a:rPr>
              <a:t>ЯКласс</a:t>
            </a:r>
            <a:r>
              <a:rPr lang="ru-RU" sz="2400" b="0" i="0" dirty="0">
                <a:solidFill>
                  <a:srgbClr val="002060"/>
                </a:solidFill>
                <a:effectLst/>
              </a:rPr>
              <a:t>», ООО «ЯНДЕКС», ООО «</a:t>
            </a:r>
            <a:r>
              <a:rPr lang="ru-RU" sz="2400" b="0" i="0" dirty="0" err="1">
                <a:solidFill>
                  <a:srgbClr val="002060"/>
                </a:solidFill>
                <a:effectLst/>
              </a:rPr>
              <a:t>Скаенг</a:t>
            </a:r>
            <a:r>
              <a:rPr lang="ru-RU" sz="2400" b="0" i="0" dirty="0">
                <a:solidFill>
                  <a:srgbClr val="002060"/>
                </a:solidFill>
                <a:effectLst/>
              </a:rPr>
              <a:t>», ООО «</a:t>
            </a:r>
            <a:r>
              <a:rPr lang="ru-RU" sz="2400" b="0" i="0" dirty="0" err="1">
                <a:solidFill>
                  <a:srgbClr val="002060"/>
                </a:solidFill>
                <a:effectLst/>
              </a:rPr>
              <a:t>Фоксфорд</a:t>
            </a:r>
            <a:r>
              <a:rPr lang="ru-RU" sz="2400" b="0" i="0" dirty="0">
                <a:solidFill>
                  <a:srgbClr val="002060"/>
                </a:solidFill>
                <a:effectLst/>
              </a:rPr>
              <a:t>» и других;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400" b="0" i="0" dirty="0">
                <a:solidFill>
                  <a:srgbClr val="002060"/>
                </a:solidFill>
                <a:effectLst/>
              </a:rPr>
              <a:t>комплекты тренажеров по предметам;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400" b="0" i="0" dirty="0" err="1">
                <a:solidFill>
                  <a:srgbClr val="002060"/>
                </a:solidFill>
                <a:effectLst/>
              </a:rPr>
              <a:t>аудиоучебники</a:t>
            </a:r>
            <a:r>
              <a:rPr lang="ru-RU" sz="2400" b="0" i="0" dirty="0">
                <a:solidFill>
                  <a:srgbClr val="002060"/>
                </a:solidFill>
                <a:effectLst/>
              </a:rPr>
              <a:t>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400" b="0" i="0" dirty="0">
                <a:solidFill>
                  <a:srgbClr val="002060"/>
                </a:solidFill>
                <a:effectLst/>
              </a:rPr>
              <a:t>интерактивные пространства для проектной деятельности и т. д.</a:t>
            </a:r>
          </a:p>
          <a:p>
            <a:pPr marL="0" indent="0" algn="just">
              <a:buNone/>
            </a:pPr>
            <a:r>
              <a:rPr lang="ru-RU" sz="2400" b="0" i="0" dirty="0">
                <a:solidFill>
                  <a:srgbClr val="002060"/>
                </a:solidFill>
                <a:effectLst/>
              </a:rPr>
              <a:t>В тематическом планировании рабочих программ </a:t>
            </a:r>
            <a:r>
              <a:rPr lang="ru-RU" sz="2400" b="1" i="0" dirty="0">
                <a:solidFill>
                  <a:srgbClr val="002060"/>
                </a:solidFill>
                <a:effectLst/>
              </a:rPr>
              <a:t>обязательно </a:t>
            </a:r>
            <a:r>
              <a:rPr lang="ru-RU" sz="2400" b="0" i="0" dirty="0">
                <a:solidFill>
                  <a:srgbClr val="002060"/>
                </a:solidFill>
                <a:effectLst/>
              </a:rPr>
              <a:t>надо указывать возможность использования электронных образовательных ресурсов. </a:t>
            </a:r>
          </a:p>
          <a:p>
            <a:pPr marL="0" indent="0" algn="l">
              <a:buNone/>
            </a:pPr>
            <a:r>
              <a:rPr lang="ru-RU" sz="1600" dirty="0"/>
              <a:t/>
            </a:r>
            <a:br>
              <a:rPr lang="ru-RU" sz="1600" dirty="0"/>
            </a:br>
            <a:r>
              <a:rPr lang="ru-RU" sz="1600" b="0" i="0" dirty="0">
                <a:solidFill>
                  <a:srgbClr val="222222"/>
                </a:solidFill>
                <a:effectLst/>
                <a:latin typeface="Proxima Nova Rg Inner"/>
              </a:rPr>
              <a:t/>
            </a:r>
            <a:br>
              <a:rPr lang="ru-RU" sz="1600" b="0" i="0" dirty="0">
                <a:solidFill>
                  <a:srgbClr val="222222"/>
                </a:solidFill>
                <a:effectLst/>
                <a:latin typeface="Proxima Nova Rg Inner"/>
              </a:rPr>
            </a:br>
            <a:endParaRPr lang="ru-RU" sz="1600" dirty="0">
              <a:solidFill>
                <a:srgbClr val="002060"/>
              </a:solidFill>
            </a:endParaRPr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xmlns="" id="{A7705BD2-E66B-3785-BF3D-5DB58C7056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188640"/>
            <a:ext cx="7920880" cy="1080120"/>
          </a:xfrm>
        </p:spPr>
        <p:txBody>
          <a:bodyPr>
            <a:normAutofit/>
          </a:bodyPr>
          <a:lstStyle/>
          <a:p>
            <a:r>
              <a:rPr lang="ru-RU" sz="4800" b="1" dirty="0">
                <a:solidFill>
                  <a:srgbClr val="002060"/>
                </a:solidFill>
              </a:rPr>
              <a:t>Обновление  ФРП</a:t>
            </a:r>
          </a:p>
        </p:txBody>
      </p:sp>
    </p:spTree>
    <p:extLst>
      <p:ext uri="{BB962C8B-B14F-4D97-AF65-F5344CB8AC3E}">
        <p14:creationId xmlns:p14="http://schemas.microsoft.com/office/powerpoint/2010/main" xmlns="" val="24300078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:a16="http://schemas.microsoft.com/office/drawing/2014/main" xmlns="" id="{7B16E521-B734-2FA5-E1D4-7967B4412A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2060"/>
                </a:solidFill>
              </a:rPr>
              <a:t>Содержание;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2060"/>
                </a:solidFill>
              </a:rPr>
              <a:t>Количество контрольных, лабораторных, практических работ (запланировано/проведено/причина несовпадения);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2060"/>
                </a:solidFill>
              </a:rPr>
              <a:t>Качество проверки, соответствие проверки заявленным критериям;</a:t>
            </a:r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xmlns="" id="{45A41CD1-5774-6BD7-B730-B121FA91E4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188640"/>
            <a:ext cx="7704856" cy="1224136"/>
          </a:xfrm>
        </p:spPr>
        <p:txBody>
          <a:bodyPr>
            <a:normAutofit fontScale="90000"/>
          </a:bodyPr>
          <a:lstStyle/>
          <a:p>
            <a:r>
              <a:rPr lang="ru-RU" sz="5400" b="1" dirty="0">
                <a:solidFill>
                  <a:srgbClr val="002060"/>
                </a:solidFill>
              </a:rPr>
              <a:t>Контроль выполнения РП</a:t>
            </a:r>
            <a:br>
              <a:rPr lang="ru-RU" sz="5400" b="1" dirty="0">
                <a:solidFill>
                  <a:srgbClr val="002060"/>
                </a:solidFill>
              </a:rPr>
            </a:br>
            <a:r>
              <a:rPr lang="ru-RU" sz="5400" b="1" dirty="0">
                <a:solidFill>
                  <a:srgbClr val="002060"/>
                </a:solidFill>
              </a:rPr>
              <a:t> 1 раз в четверть</a:t>
            </a:r>
          </a:p>
        </p:txBody>
      </p:sp>
    </p:spTree>
    <p:extLst>
      <p:ext uri="{BB962C8B-B14F-4D97-AF65-F5344CB8AC3E}">
        <p14:creationId xmlns:p14="http://schemas.microsoft.com/office/powerpoint/2010/main" xmlns="" val="16524227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:a16="http://schemas.microsoft.com/office/drawing/2014/main" xmlns="" id="{5452385E-C6E8-6D74-AD3E-18D71FDF58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988840"/>
            <a:ext cx="8856984" cy="4248472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2060"/>
                </a:solidFill>
              </a:rPr>
              <a:t>Текущее оценивание – </a:t>
            </a:r>
            <a:r>
              <a:rPr lang="ru-RU" dirty="0" err="1">
                <a:solidFill>
                  <a:srgbClr val="002060"/>
                </a:solidFill>
              </a:rPr>
              <a:t>критериальное</a:t>
            </a:r>
            <a:r>
              <a:rPr lang="ru-RU" dirty="0">
                <a:solidFill>
                  <a:srgbClr val="002060"/>
                </a:solidFill>
              </a:rPr>
              <a:t>. С критериями знакомим детей и родителей в начале учебного года и перед письменными работами.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2060"/>
                </a:solidFill>
              </a:rPr>
              <a:t>Отметки по итогам четверти и года. Средний балл округляется в пользу ученика при 0,7 и выше – 2,7 = «3»;  3,7 = «4»;  4,7 = «5»</a:t>
            </a:r>
          </a:p>
          <a:p>
            <a:pPr marL="0" indent="0">
              <a:buNone/>
            </a:pPr>
            <a:r>
              <a:rPr lang="ru-RU" dirty="0">
                <a:solidFill>
                  <a:srgbClr val="002060"/>
                </a:solidFill>
              </a:rPr>
              <a:t>                  2,68 =«2»</a:t>
            </a:r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xmlns="" id="{A7705BD2-E66B-3785-BF3D-5DB58C7056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188640"/>
            <a:ext cx="8496944" cy="1512168"/>
          </a:xfrm>
        </p:spPr>
        <p:txBody>
          <a:bodyPr>
            <a:normAutofit fontScale="90000"/>
          </a:bodyPr>
          <a:lstStyle/>
          <a:p>
            <a:r>
              <a:rPr lang="ru-RU" sz="4800" b="1" dirty="0">
                <a:solidFill>
                  <a:srgbClr val="002060"/>
                </a:solidFill>
              </a:rPr>
              <a:t>Оценка образовательных результатов </a:t>
            </a:r>
          </a:p>
        </p:txBody>
      </p:sp>
    </p:spTree>
    <p:extLst>
      <p:ext uri="{BB962C8B-B14F-4D97-AF65-F5344CB8AC3E}">
        <p14:creationId xmlns:p14="http://schemas.microsoft.com/office/powerpoint/2010/main" xmlns="" val="27128851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:a16="http://schemas.microsoft.com/office/drawing/2014/main" xmlns="" id="{5452385E-C6E8-6D74-AD3E-18D71FDF58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700808"/>
            <a:ext cx="8856984" cy="489654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2060"/>
                </a:solidFill>
              </a:rPr>
              <a:t>Годовые отметки выставляются в пользу ученика по среднему баллу от 0,5</a:t>
            </a:r>
          </a:p>
          <a:p>
            <a:pPr marL="0" indent="0">
              <a:buNone/>
            </a:pPr>
            <a:r>
              <a:rPr lang="ru-RU" dirty="0">
                <a:solidFill>
                  <a:srgbClr val="002060"/>
                </a:solidFill>
              </a:rPr>
              <a:t>     3,5 = «4»;     4,5 = «5»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2060"/>
                </a:solidFill>
              </a:rPr>
              <a:t> Выставление итоговой отметки с учетом экзаменационной. Предложение от 0,7. </a:t>
            </a:r>
            <a:r>
              <a:rPr lang="ru-RU" dirty="0">
                <a:solidFill>
                  <a:srgbClr val="FF0000"/>
                </a:solidFill>
              </a:rPr>
              <a:t>Выносим на обсуждение</a:t>
            </a:r>
            <a:r>
              <a:rPr lang="ru-RU" dirty="0">
                <a:solidFill>
                  <a:srgbClr val="002060"/>
                </a:solidFill>
              </a:rPr>
              <a:t> коллектива в рамках МО.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2060"/>
                </a:solidFill>
              </a:rPr>
              <a:t>Все пересдачи переводных экзаменов – только «3».</a:t>
            </a:r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xmlns="" id="{A7705BD2-E66B-3785-BF3D-5DB58C7056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188640"/>
            <a:ext cx="8496944" cy="1512168"/>
          </a:xfrm>
        </p:spPr>
        <p:txBody>
          <a:bodyPr>
            <a:normAutofit fontScale="90000"/>
          </a:bodyPr>
          <a:lstStyle/>
          <a:p>
            <a:r>
              <a:rPr lang="ru-RU" sz="4800" b="1" dirty="0">
                <a:solidFill>
                  <a:srgbClr val="002060"/>
                </a:solidFill>
              </a:rPr>
              <a:t>Оценка образовательных результатов </a:t>
            </a:r>
          </a:p>
        </p:txBody>
      </p:sp>
    </p:spTree>
    <p:extLst>
      <p:ext uri="{BB962C8B-B14F-4D97-AF65-F5344CB8AC3E}">
        <p14:creationId xmlns:p14="http://schemas.microsoft.com/office/powerpoint/2010/main" xmlns="" val="38880810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7a5e539d9f91d9ef5c955fb6eedc25a4cc82e8a4"/>
</p:tagLst>
</file>

<file path=ppt/theme/theme1.xml><?xml version="1.0" encoding="utf-8"?>
<a:theme xmlns:a="http://schemas.openxmlformats.org/drawingml/2006/main" name="Тема Office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4495</TotalTime>
  <Words>620</Words>
  <Application>Microsoft Office PowerPoint</Application>
  <PresentationFormat>Экран (4:3)</PresentationFormat>
  <Paragraphs>67</Paragraphs>
  <Slides>15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Производственное  СОВЕЩАНИЕ 30.08.2024</vt:lpstr>
      <vt:lpstr>Изменения в учебном плане на 2024-2025 учебный год</vt:lpstr>
      <vt:lpstr>Изменения в ВПР 2025</vt:lpstr>
      <vt:lpstr>Обновление  ФРП  по предметам</vt:lpstr>
      <vt:lpstr>Обновление  ФРП  по предметам</vt:lpstr>
      <vt:lpstr>Обновление  ФРП</vt:lpstr>
      <vt:lpstr>Контроль выполнения РП  1 раз в четверть</vt:lpstr>
      <vt:lpstr>Оценка образовательных результатов </vt:lpstr>
      <vt:lpstr>Оценка образовательных результатов </vt:lpstr>
      <vt:lpstr>Изменения в Положение об оценивании</vt:lpstr>
      <vt:lpstr>Изменения в Положение об оценивании</vt:lpstr>
      <vt:lpstr>Организация переводных экзаменов</vt:lpstr>
      <vt:lpstr>Проектная и исследовательская деятельность</vt:lpstr>
      <vt:lpstr>Аттестация педагогов</vt:lpstr>
      <vt:lpstr>Слайд 15</vt:lpstr>
    </vt:vector>
  </TitlesOfParts>
  <Company>presentation-creation.ru</Company>
  <LinksUpToDate>false</LinksUpToDate>
  <SharedDoc>false</SharedDoc>
  <HyperlinkBase>https://presentation-creation.ru/powerpoint-templates.html</HyperlinkBase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Онлайн школа</dc:title>
  <dc:creator>obstinate</dc:creator>
  <dc:description>Шаблон презентации с сайта https://presentation-creation.ru/</dc:description>
  <cp:lastModifiedBy>днс</cp:lastModifiedBy>
  <cp:revision>1345</cp:revision>
  <cp:lastPrinted>2020-06-09T02:09:07Z</cp:lastPrinted>
  <dcterms:created xsi:type="dcterms:W3CDTF">2018-02-25T09:09:03Z</dcterms:created>
  <dcterms:modified xsi:type="dcterms:W3CDTF">2024-08-29T23:51:23Z</dcterms:modified>
</cp:coreProperties>
</file>