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1" r:id="rId3"/>
    <p:sldId id="344" r:id="rId4"/>
    <p:sldId id="350" r:id="rId5"/>
    <p:sldId id="353" r:id="rId6"/>
    <p:sldId id="354" r:id="rId7"/>
    <p:sldId id="355" r:id="rId8"/>
    <p:sldId id="356" r:id="rId9"/>
    <p:sldId id="357" r:id="rId10"/>
    <p:sldId id="358" r:id="rId11"/>
    <p:sldId id="359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72B60-0A9F-4F41-B622-5E7EE561A30A}" v="8" dt="2022-08-02T04:25:4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167" autoAdjust="0"/>
  </p:normalViewPr>
  <p:slideViewPr>
    <p:cSldViewPr>
      <p:cViewPr>
        <p:scale>
          <a:sx n="70" d="100"/>
          <a:sy n="70" d="100"/>
        </p:scale>
        <p:origin x="-2214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10a@yandex.ru" userId="5cd90f84d48412de" providerId="LiveId" clId="{45572B60-0A9F-4F41-B622-5E7EE561A30A}"/>
    <pc:docChg chg="undo custSel addSld delSld modSld sldOrd">
      <pc:chgData name="geo10a@yandex.ru" userId="5cd90f84d48412de" providerId="LiveId" clId="{45572B60-0A9F-4F41-B622-5E7EE561A30A}" dt="2022-08-02T04:49:53.529" v="4095" actId="27636"/>
      <pc:docMkLst>
        <pc:docMk/>
      </pc:docMkLst>
      <pc:sldChg chg="modSp mod">
        <pc:chgData name="geo10a@yandex.ru" userId="5cd90f84d48412de" providerId="LiveId" clId="{45572B60-0A9F-4F41-B622-5E7EE561A30A}" dt="2022-08-01T02:17:22.592" v="1" actId="20577"/>
        <pc:sldMkLst>
          <pc:docMk/>
          <pc:sldMk cId="1857870635" sldId="256"/>
        </pc:sldMkLst>
        <pc:spChg chg="mod">
          <ac:chgData name="geo10a@yandex.ru" userId="5cd90f84d48412de" providerId="LiveId" clId="{45572B60-0A9F-4F41-B622-5E7EE561A30A}" dt="2022-08-01T02:17:22.592" v="1" actId="20577"/>
          <ac:spMkLst>
            <pc:docMk/>
            <pc:sldMk cId="1857870635" sldId="256"/>
            <ac:spMk id="2" creationId="{00000000-0000-0000-0000-000000000000}"/>
          </ac:spMkLst>
        </pc:spChg>
      </pc:sldChg>
      <pc:sldChg chg="modSp mod">
        <pc:chgData name="geo10a@yandex.ru" userId="5cd90f84d48412de" providerId="LiveId" clId="{45572B60-0A9F-4F41-B622-5E7EE561A30A}" dt="2022-08-01T02:19:53.716" v="201" actId="6549"/>
        <pc:sldMkLst>
          <pc:docMk/>
          <pc:sldMk cId="204865668" sldId="268"/>
        </pc:sldMkLst>
        <pc:spChg chg="mod">
          <ac:chgData name="geo10a@yandex.ru" userId="5cd90f84d48412de" providerId="LiveId" clId="{45572B60-0A9F-4F41-B622-5E7EE561A30A}" dt="2022-08-01T02:19:53.716" v="201" actId="6549"/>
          <ac:spMkLst>
            <pc:docMk/>
            <pc:sldMk cId="204865668" sldId="268"/>
            <ac:spMk id="2" creationId="{00000000-0000-0000-0000-000000000000}"/>
          </ac:spMkLst>
        </pc:spChg>
      </pc:sldChg>
      <pc:sldChg chg="modSp mod">
        <pc:chgData name="geo10a@yandex.ru" userId="5cd90f84d48412de" providerId="LiveId" clId="{45572B60-0A9F-4F41-B622-5E7EE561A30A}" dt="2022-08-01T03:12:03.690" v="295" actId="20577"/>
        <pc:sldMkLst>
          <pc:docMk/>
          <pc:sldMk cId="3283654922" sldId="270"/>
        </pc:sldMkLst>
        <pc:spChg chg="mod">
          <ac:chgData name="geo10a@yandex.ru" userId="5cd90f84d48412de" providerId="LiveId" clId="{45572B60-0A9F-4F41-B622-5E7EE561A30A}" dt="2022-08-01T03:12:03.690" v="295" actId="20577"/>
          <ac:spMkLst>
            <pc:docMk/>
            <pc:sldMk cId="3283654922" sldId="270"/>
            <ac:spMk id="2" creationId="{00000000-0000-0000-0000-000000000000}"/>
          </ac:spMkLst>
        </pc:spChg>
      </pc:sldChg>
      <pc:sldChg chg="del">
        <pc:chgData name="geo10a@yandex.ru" userId="5cd90f84d48412de" providerId="LiveId" clId="{45572B60-0A9F-4F41-B622-5E7EE561A30A}" dt="2022-08-01T02:20:29.847" v="202" actId="2696"/>
        <pc:sldMkLst>
          <pc:docMk/>
          <pc:sldMk cId="2717262835" sldId="271"/>
        </pc:sldMkLst>
      </pc:sldChg>
      <pc:sldChg chg="del">
        <pc:chgData name="geo10a@yandex.ru" userId="5cd90f84d48412de" providerId="LiveId" clId="{45572B60-0A9F-4F41-B622-5E7EE561A30A}" dt="2022-08-01T02:20:35.980" v="203" actId="2696"/>
        <pc:sldMkLst>
          <pc:docMk/>
          <pc:sldMk cId="3059777738" sldId="272"/>
        </pc:sldMkLst>
      </pc:sldChg>
      <pc:sldChg chg="del">
        <pc:chgData name="geo10a@yandex.ru" userId="5cd90f84d48412de" providerId="LiveId" clId="{45572B60-0A9F-4F41-B622-5E7EE561A30A}" dt="2022-08-01T02:20:37.903" v="206" actId="2696"/>
        <pc:sldMkLst>
          <pc:docMk/>
          <pc:sldMk cId="1955769489" sldId="273"/>
        </pc:sldMkLst>
      </pc:sldChg>
      <pc:sldChg chg="del">
        <pc:chgData name="geo10a@yandex.ru" userId="5cd90f84d48412de" providerId="LiveId" clId="{45572B60-0A9F-4F41-B622-5E7EE561A30A}" dt="2022-08-01T02:20:38.271" v="207" actId="2696"/>
        <pc:sldMkLst>
          <pc:docMk/>
          <pc:sldMk cId="2026109568" sldId="274"/>
        </pc:sldMkLst>
      </pc:sldChg>
      <pc:sldChg chg="modSp mod ord">
        <pc:chgData name="geo10a@yandex.ru" userId="5cd90f84d48412de" providerId="LiveId" clId="{45572B60-0A9F-4F41-B622-5E7EE561A30A}" dt="2022-08-02T04:15:53.483" v="3409" actId="20577"/>
        <pc:sldMkLst>
          <pc:docMk/>
          <pc:sldMk cId="215914373" sldId="275"/>
        </pc:sldMkLst>
        <pc:spChg chg="mod">
          <ac:chgData name="geo10a@yandex.ru" userId="5cd90f84d48412de" providerId="LiveId" clId="{45572B60-0A9F-4F41-B622-5E7EE561A30A}" dt="2022-08-02T04:15:53.483" v="3409" actId="20577"/>
          <ac:spMkLst>
            <pc:docMk/>
            <pc:sldMk cId="215914373" sldId="275"/>
            <ac:spMk id="2" creationId="{00000000-0000-0000-0000-000000000000}"/>
          </ac:spMkLst>
        </pc:spChg>
        <pc:spChg chg="mod">
          <ac:chgData name="geo10a@yandex.ru" userId="5cd90f84d48412de" providerId="LiveId" clId="{45572B60-0A9F-4F41-B622-5E7EE561A30A}" dt="2022-08-01T05:09:38.232" v="2652" actId="20577"/>
          <ac:spMkLst>
            <pc:docMk/>
            <pc:sldMk cId="215914373" sldId="275"/>
            <ac:spMk id="3" creationId="{00000000-0000-0000-0000-000000000000}"/>
          </ac:spMkLst>
        </pc:spChg>
      </pc:sldChg>
      <pc:sldChg chg="del">
        <pc:chgData name="geo10a@yandex.ru" userId="5cd90f84d48412de" providerId="LiveId" clId="{45572B60-0A9F-4F41-B622-5E7EE561A30A}" dt="2022-08-01T03:11:45.561" v="287" actId="2696"/>
        <pc:sldMkLst>
          <pc:docMk/>
          <pc:sldMk cId="201991586" sldId="276"/>
        </pc:sldMkLst>
      </pc:sldChg>
      <pc:sldChg chg="del">
        <pc:chgData name="geo10a@yandex.ru" userId="5cd90f84d48412de" providerId="LiveId" clId="{45572B60-0A9F-4F41-B622-5E7EE561A30A}" dt="2022-08-01T03:11:46.717" v="288" actId="2696"/>
        <pc:sldMkLst>
          <pc:docMk/>
          <pc:sldMk cId="2514516599" sldId="277"/>
        </pc:sldMkLst>
      </pc:sldChg>
      <pc:sldChg chg="del">
        <pc:chgData name="geo10a@yandex.ru" userId="5cd90f84d48412de" providerId="LiveId" clId="{45572B60-0A9F-4F41-B622-5E7EE561A30A}" dt="2022-08-01T03:11:49.372" v="289" actId="2696"/>
        <pc:sldMkLst>
          <pc:docMk/>
          <pc:sldMk cId="3378085505" sldId="278"/>
        </pc:sldMkLst>
      </pc:sldChg>
      <pc:sldChg chg="del">
        <pc:chgData name="geo10a@yandex.ru" userId="5cd90f84d48412de" providerId="LiveId" clId="{45572B60-0A9F-4F41-B622-5E7EE561A30A}" dt="2022-08-01T03:11:53.782" v="291" actId="2696"/>
        <pc:sldMkLst>
          <pc:docMk/>
          <pc:sldMk cId="629902241" sldId="279"/>
        </pc:sldMkLst>
      </pc:sldChg>
      <pc:sldChg chg="del">
        <pc:chgData name="geo10a@yandex.ru" userId="5cd90f84d48412de" providerId="LiveId" clId="{45572B60-0A9F-4F41-B622-5E7EE561A30A}" dt="2022-08-01T02:20:37.004" v="204" actId="2696"/>
        <pc:sldMkLst>
          <pc:docMk/>
          <pc:sldMk cId="803773510" sldId="280"/>
        </pc:sldMkLst>
      </pc:sldChg>
      <pc:sldChg chg="del">
        <pc:chgData name="geo10a@yandex.ru" userId="5cd90f84d48412de" providerId="LiveId" clId="{45572B60-0A9F-4F41-B622-5E7EE561A30A}" dt="2022-08-01T02:20:37.521" v="205" actId="2696"/>
        <pc:sldMkLst>
          <pc:docMk/>
          <pc:sldMk cId="2580948887" sldId="281"/>
        </pc:sldMkLst>
      </pc:sldChg>
      <pc:sldChg chg="del">
        <pc:chgData name="geo10a@yandex.ru" userId="5cd90f84d48412de" providerId="LiveId" clId="{45572B60-0A9F-4F41-B622-5E7EE561A30A}" dt="2022-08-01T02:20:39.613" v="208" actId="2696"/>
        <pc:sldMkLst>
          <pc:docMk/>
          <pc:sldMk cId="2282810801" sldId="282"/>
        </pc:sldMkLst>
      </pc:sldChg>
      <pc:sldChg chg="del">
        <pc:chgData name="geo10a@yandex.ru" userId="5cd90f84d48412de" providerId="LiveId" clId="{45572B60-0A9F-4F41-B622-5E7EE561A30A}" dt="2022-08-01T03:11:45.057" v="286" actId="2696"/>
        <pc:sldMkLst>
          <pc:docMk/>
          <pc:sldMk cId="1765873119" sldId="283"/>
        </pc:sldMkLst>
      </pc:sldChg>
      <pc:sldChg chg="del">
        <pc:chgData name="geo10a@yandex.ru" userId="5cd90f84d48412de" providerId="LiveId" clId="{45572B60-0A9F-4F41-B622-5E7EE561A30A}" dt="2022-08-01T03:11:50.170" v="290" actId="2696"/>
        <pc:sldMkLst>
          <pc:docMk/>
          <pc:sldMk cId="1818722558" sldId="284"/>
        </pc:sldMkLst>
      </pc:sldChg>
      <pc:sldChg chg="del">
        <pc:chgData name="geo10a@yandex.ru" userId="5cd90f84d48412de" providerId="LiveId" clId="{45572B60-0A9F-4F41-B622-5E7EE561A30A}" dt="2022-08-01T03:11:57.946" v="293" actId="2696"/>
        <pc:sldMkLst>
          <pc:docMk/>
          <pc:sldMk cId="4053230380" sldId="285"/>
        </pc:sldMkLst>
      </pc:sldChg>
      <pc:sldChg chg="del">
        <pc:chgData name="geo10a@yandex.ru" userId="5cd90f84d48412de" providerId="LiveId" clId="{45572B60-0A9F-4F41-B622-5E7EE561A30A}" dt="2022-08-01T03:11:56.428" v="292" actId="2696"/>
        <pc:sldMkLst>
          <pc:docMk/>
          <pc:sldMk cId="168911042" sldId="286"/>
        </pc:sldMkLst>
      </pc:sldChg>
      <pc:sldChg chg="addSp delSp modSp new mod">
        <pc:chgData name="geo10a@yandex.ru" userId="5cd90f84d48412de" providerId="LiveId" clId="{45572B60-0A9F-4F41-B622-5E7EE561A30A}" dt="2022-08-01T02:26:42.928" v="263" actId="207"/>
        <pc:sldMkLst>
          <pc:docMk/>
          <pc:sldMk cId="232965570" sldId="287"/>
        </pc:sldMkLst>
        <pc:spChg chg="del">
          <ac:chgData name="geo10a@yandex.ru" userId="5cd90f84d48412de" providerId="LiveId" clId="{45572B60-0A9F-4F41-B622-5E7EE561A30A}" dt="2022-08-01T02:25:53.406" v="210"/>
          <ac:spMkLst>
            <pc:docMk/>
            <pc:sldMk cId="232965570" sldId="287"/>
            <ac:spMk id="2" creationId="{A56D22CF-EE18-F685-4C2F-BB7D0D738DCD}"/>
          </ac:spMkLst>
        </pc:spChg>
        <pc:spChg chg="mod">
          <ac:chgData name="geo10a@yandex.ru" userId="5cd90f84d48412de" providerId="LiveId" clId="{45572B60-0A9F-4F41-B622-5E7EE561A30A}" dt="2022-08-01T02:26:42.928" v="263" actId="207"/>
          <ac:spMkLst>
            <pc:docMk/>
            <pc:sldMk cId="232965570" sldId="287"/>
            <ac:spMk id="3" creationId="{26166818-432F-BFB9-9949-FCBF7556C3AE}"/>
          </ac:spMkLst>
        </pc:spChg>
        <pc:picChg chg="add mod">
          <ac:chgData name="geo10a@yandex.ru" userId="5cd90f84d48412de" providerId="LiveId" clId="{45572B60-0A9F-4F41-B622-5E7EE561A30A}" dt="2022-08-01T02:26:05.481" v="214" actId="14100"/>
          <ac:picMkLst>
            <pc:docMk/>
            <pc:sldMk cId="232965570" sldId="287"/>
            <ac:picMk id="5" creationId="{077F3F44-57E7-8FF2-BFE9-4ABADF8833FC}"/>
          </ac:picMkLst>
        </pc:picChg>
      </pc:sldChg>
      <pc:sldChg chg="addSp delSp modSp new mod ord">
        <pc:chgData name="geo10a@yandex.ru" userId="5cd90f84d48412de" providerId="LiveId" clId="{45572B60-0A9F-4F41-B622-5E7EE561A30A}" dt="2022-08-02T04:32:15.266" v="3996" actId="14100"/>
        <pc:sldMkLst>
          <pc:docMk/>
          <pc:sldMk cId="4240224658" sldId="288"/>
        </pc:sldMkLst>
        <pc:spChg chg="del">
          <ac:chgData name="geo10a@yandex.ru" userId="5cd90f84d48412de" providerId="LiveId" clId="{45572B60-0A9F-4F41-B622-5E7EE561A30A}" dt="2022-08-01T02:36:04.648" v="265"/>
          <ac:spMkLst>
            <pc:docMk/>
            <pc:sldMk cId="4240224658" sldId="288"/>
            <ac:spMk id="2" creationId="{7CC35F31-05EE-406D-21D1-80EFF64F78E4}"/>
          </ac:spMkLst>
        </pc:spChg>
        <pc:spChg chg="mod">
          <ac:chgData name="geo10a@yandex.ru" userId="5cd90f84d48412de" providerId="LiveId" clId="{45572B60-0A9F-4F41-B622-5E7EE561A30A}" dt="2022-08-02T04:30:56.308" v="3990" actId="403"/>
          <ac:spMkLst>
            <pc:docMk/>
            <pc:sldMk cId="4240224658" sldId="288"/>
            <ac:spMk id="3" creationId="{005A1C52-7F02-84CE-7780-066CFE75F2CD}"/>
          </ac:spMkLst>
        </pc:spChg>
        <pc:picChg chg="add mod">
          <ac:chgData name="geo10a@yandex.ru" userId="5cd90f84d48412de" providerId="LiveId" clId="{45572B60-0A9F-4F41-B622-5E7EE561A30A}" dt="2022-08-02T04:32:15.266" v="3996" actId="14100"/>
          <ac:picMkLst>
            <pc:docMk/>
            <pc:sldMk cId="4240224658" sldId="288"/>
            <ac:picMk id="5" creationId="{74CBC1D1-B6A5-D6F7-FC19-4CC10E541166}"/>
          </ac:picMkLst>
        </pc:picChg>
      </pc:sldChg>
      <pc:sldChg chg="addSp delSp modSp new del mod">
        <pc:chgData name="geo10a@yandex.ru" userId="5cd90f84d48412de" providerId="LiveId" clId="{45572B60-0A9F-4F41-B622-5E7EE561A30A}" dt="2022-08-02T04:41:03.159" v="4057" actId="2696"/>
        <pc:sldMkLst>
          <pc:docMk/>
          <pc:sldMk cId="648372902" sldId="289"/>
        </pc:sldMkLst>
        <pc:spChg chg="del">
          <ac:chgData name="geo10a@yandex.ru" userId="5cd90f84d48412de" providerId="LiveId" clId="{45572B60-0A9F-4F41-B622-5E7EE561A30A}" dt="2022-08-01T02:36:21.454" v="267"/>
          <ac:spMkLst>
            <pc:docMk/>
            <pc:sldMk cId="648372902" sldId="289"/>
            <ac:spMk id="2" creationId="{D2C129D7-6429-E18D-54AD-25AD0299379C}"/>
          </ac:spMkLst>
        </pc:spChg>
        <pc:picChg chg="add mod">
          <ac:chgData name="geo10a@yandex.ru" userId="5cd90f84d48412de" providerId="LiveId" clId="{45572B60-0A9F-4F41-B622-5E7EE561A30A}" dt="2022-08-01T05:16:10.373" v="3036" actId="14100"/>
          <ac:picMkLst>
            <pc:docMk/>
            <pc:sldMk cId="648372902" sldId="289"/>
            <ac:picMk id="5" creationId="{106D32F6-910B-659E-C1AF-5D47A4936EC8}"/>
          </ac:picMkLst>
        </pc:picChg>
      </pc:sldChg>
      <pc:sldChg chg="addSp delSp modSp new del mod">
        <pc:chgData name="geo10a@yandex.ru" userId="5cd90f84d48412de" providerId="LiveId" clId="{45572B60-0A9F-4F41-B622-5E7EE561A30A}" dt="2022-08-02T04:41:00.511" v="4056" actId="2696"/>
        <pc:sldMkLst>
          <pc:docMk/>
          <pc:sldMk cId="4005054548" sldId="290"/>
        </pc:sldMkLst>
        <pc:spChg chg="del">
          <ac:chgData name="geo10a@yandex.ru" userId="5cd90f84d48412de" providerId="LiveId" clId="{45572B60-0A9F-4F41-B622-5E7EE561A30A}" dt="2022-08-01T02:39:41.804" v="271"/>
          <ac:spMkLst>
            <pc:docMk/>
            <pc:sldMk cId="4005054548" sldId="290"/>
            <ac:spMk id="2" creationId="{7C7C0D2E-7418-FFD9-C491-7A21F7E691EF}"/>
          </ac:spMkLst>
        </pc:spChg>
        <pc:picChg chg="add mod">
          <ac:chgData name="geo10a@yandex.ru" userId="5cd90f84d48412de" providerId="LiveId" clId="{45572B60-0A9F-4F41-B622-5E7EE561A30A}" dt="2022-08-01T05:16:25.208" v="3040" actId="14100"/>
          <ac:picMkLst>
            <pc:docMk/>
            <pc:sldMk cId="4005054548" sldId="290"/>
            <ac:picMk id="5" creationId="{70DE2C2C-29E8-EE3A-3A19-C5641D54BA51}"/>
          </ac:picMkLst>
        </pc:picChg>
      </pc:sldChg>
      <pc:sldChg chg="modSp new mod ord">
        <pc:chgData name="geo10a@yandex.ru" userId="5cd90f84d48412de" providerId="LiveId" clId="{45572B60-0A9F-4F41-B622-5E7EE561A30A}" dt="2022-08-02T04:41:13.740" v="4062" actId="27636"/>
        <pc:sldMkLst>
          <pc:docMk/>
          <pc:sldMk cId="2105145883" sldId="291"/>
        </pc:sldMkLst>
        <pc:spChg chg="mod">
          <ac:chgData name="geo10a@yandex.ru" userId="5cd90f84d48412de" providerId="LiveId" clId="{45572B60-0A9F-4F41-B622-5E7EE561A30A}" dt="2022-08-02T04:40:41.769" v="4055" actId="207"/>
          <ac:spMkLst>
            <pc:docMk/>
            <pc:sldMk cId="2105145883" sldId="291"/>
            <ac:spMk id="2" creationId="{992E1C92-5B60-9F8D-2F50-E264EFD0C2E4}"/>
          </ac:spMkLst>
        </pc:spChg>
        <pc:spChg chg="mod">
          <ac:chgData name="geo10a@yandex.ru" userId="5cd90f84d48412de" providerId="LiveId" clId="{45572B60-0A9F-4F41-B622-5E7EE561A30A}" dt="2022-08-02T04:41:13.740" v="4062" actId="27636"/>
          <ac:spMkLst>
            <pc:docMk/>
            <pc:sldMk cId="2105145883" sldId="291"/>
            <ac:spMk id="3" creationId="{C0FC104C-614A-E1BA-3651-F435821C5572}"/>
          </ac:spMkLst>
        </pc:spChg>
      </pc:sldChg>
      <pc:sldChg chg="modSp add mod ord">
        <pc:chgData name="geo10a@yandex.ru" userId="5cd90f84d48412de" providerId="LiveId" clId="{45572B60-0A9F-4F41-B622-5E7EE561A30A}" dt="2022-08-02T04:49:53.529" v="4095" actId="27636"/>
        <pc:sldMkLst>
          <pc:docMk/>
          <pc:sldMk cId="2036863301" sldId="292"/>
        </pc:sldMkLst>
        <pc:spChg chg="mod">
          <ac:chgData name="geo10a@yandex.ru" userId="5cd90f84d48412de" providerId="LiveId" clId="{45572B60-0A9F-4F41-B622-5E7EE561A30A}" dt="2022-08-02T04:49:53.529" v="4095" actId="27636"/>
          <ac:spMkLst>
            <pc:docMk/>
            <pc:sldMk cId="2036863301" sldId="292"/>
            <ac:spMk id="2" creationId="{992E1C92-5B60-9F8D-2F50-E264EFD0C2E4}"/>
          </ac:spMkLst>
        </pc:spChg>
      </pc:sldChg>
      <pc:sldChg chg="modSp new mod">
        <pc:chgData name="geo10a@yandex.ru" userId="5cd90f84d48412de" providerId="LiveId" clId="{45572B60-0A9F-4F41-B622-5E7EE561A30A}" dt="2022-08-01T03:14:50.622" v="445" actId="403"/>
        <pc:sldMkLst>
          <pc:docMk/>
          <pc:sldMk cId="701553816" sldId="293"/>
        </pc:sldMkLst>
        <pc:spChg chg="mod">
          <ac:chgData name="geo10a@yandex.ru" userId="5cd90f84d48412de" providerId="LiveId" clId="{45572B60-0A9F-4F41-B622-5E7EE561A30A}" dt="2022-08-01T03:14:50.622" v="445" actId="403"/>
          <ac:spMkLst>
            <pc:docMk/>
            <pc:sldMk cId="701553816" sldId="293"/>
            <ac:spMk id="2" creationId="{782C3617-0603-DA71-0AC9-40C35FE9CA2E}"/>
          </ac:spMkLst>
        </pc:spChg>
        <pc:spChg chg="mod">
          <ac:chgData name="geo10a@yandex.ru" userId="5cd90f84d48412de" providerId="LiveId" clId="{45572B60-0A9F-4F41-B622-5E7EE561A30A}" dt="2022-08-01T03:14:41.587" v="443" actId="207"/>
          <ac:spMkLst>
            <pc:docMk/>
            <pc:sldMk cId="701553816" sldId="293"/>
            <ac:spMk id="3" creationId="{17399F39-46CD-EE04-7E4D-6418A46C4235}"/>
          </ac:spMkLst>
        </pc:spChg>
      </pc:sldChg>
      <pc:sldChg chg="modSp new mod">
        <pc:chgData name="geo10a@yandex.ru" userId="5cd90f84d48412de" providerId="LiveId" clId="{45572B60-0A9F-4F41-B622-5E7EE561A30A}" dt="2022-08-02T04:14:56.547" v="3356" actId="27636"/>
        <pc:sldMkLst>
          <pc:docMk/>
          <pc:sldMk cId="500808989" sldId="294"/>
        </pc:sldMkLst>
        <pc:spChg chg="mod">
          <ac:chgData name="geo10a@yandex.ru" userId="5cd90f84d48412de" providerId="LiveId" clId="{45572B60-0A9F-4F41-B622-5E7EE561A30A}" dt="2022-08-02T04:14:56.547" v="3356" actId="27636"/>
          <ac:spMkLst>
            <pc:docMk/>
            <pc:sldMk cId="500808989" sldId="294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3:19:07.520" v="505" actId="14100"/>
          <ac:spMkLst>
            <pc:docMk/>
            <pc:sldMk cId="500808989" sldId="294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2T04:17:22.044" v="3574" actId="20577"/>
        <pc:sldMkLst>
          <pc:docMk/>
          <pc:sldMk cId="1426729907" sldId="295"/>
        </pc:sldMkLst>
        <pc:spChg chg="mod">
          <ac:chgData name="geo10a@yandex.ru" userId="5cd90f84d48412de" providerId="LiveId" clId="{45572B60-0A9F-4F41-B622-5E7EE561A30A}" dt="2022-08-02T04:17:22.044" v="3574" actId="20577"/>
          <ac:spMkLst>
            <pc:docMk/>
            <pc:sldMk cId="1426729907" sldId="295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0:18.592" v="799" actId="20577"/>
          <ac:spMkLst>
            <pc:docMk/>
            <pc:sldMk cId="1426729907" sldId="295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2T04:23:04.824" v="3831" actId="20577"/>
        <pc:sldMkLst>
          <pc:docMk/>
          <pc:sldMk cId="3401732000" sldId="296"/>
        </pc:sldMkLst>
        <pc:spChg chg="mod">
          <ac:chgData name="geo10a@yandex.ru" userId="5cd90f84d48412de" providerId="LiveId" clId="{45572B60-0A9F-4F41-B622-5E7EE561A30A}" dt="2022-08-02T04:23:04.824" v="3831" actId="20577"/>
          <ac:spMkLst>
            <pc:docMk/>
            <pc:sldMk cId="3401732000" sldId="296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1:42.177" v="943" actId="20577"/>
          <ac:spMkLst>
            <pc:docMk/>
            <pc:sldMk cId="3401732000" sldId="296"/>
            <ac:spMk id="3" creationId="{E4350F82-C720-AA0E-F104-0E3594975503}"/>
          </ac:spMkLst>
        </pc:spChg>
      </pc:sldChg>
      <pc:sldChg chg="new del">
        <pc:chgData name="geo10a@yandex.ru" userId="5cd90f84d48412de" providerId="LiveId" clId="{45572B60-0A9F-4F41-B622-5E7EE561A30A}" dt="2022-08-01T05:15:49.425" v="3032" actId="2696"/>
        <pc:sldMkLst>
          <pc:docMk/>
          <pc:sldMk cId="42942509" sldId="297"/>
        </pc:sldMkLst>
      </pc:sldChg>
      <pc:sldChg chg="modSp add mod">
        <pc:chgData name="geo10a@yandex.ru" userId="5cd90f84d48412de" providerId="LiveId" clId="{45572B60-0A9F-4F41-B622-5E7EE561A30A}" dt="2022-08-01T05:07:03.817" v="2634" actId="20577"/>
        <pc:sldMkLst>
          <pc:docMk/>
          <pc:sldMk cId="4214987808" sldId="298"/>
        </pc:sldMkLst>
        <pc:spChg chg="mod">
          <ac:chgData name="geo10a@yandex.ru" userId="5cd90f84d48412de" providerId="LiveId" clId="{45572B60-0A9F-4F41-B622-5E7EE561A30A}" dt="2022-08-01T05:07:03.817" v="2634" actId="20577"/>
          <ac:spMkLst>
            <pc:docMk/>
            <pc:sldMk cId="4214987808" sldId="298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4:35.388" v="1214" actId="6549"/>
          <ac:spMkLst>
            <pc:docMk/>
            <pc:sldMk cId="4214987808" sldId="298"/>
            <ac:spMk id="3" creationId="{E4350F82-C720-AA0E-F104-0E3594975503}"/>
          </ac:spMkLst>
        </pc:spChg>
      </pc:sldChg>
      <pc:sldChg chg="addSp delSp modSp add mod">
        <pc:chgData name="geo10a@yandex.ru" userId="5cd90f84d48412de" providerId="LiveId" clId="{45572B60-0A9F-4F41-B622-5E7EE561A30A}" dt="2022-08-02T04:27:16.326" v="3878" actId="27636"/>
        <pc:sldMkLst>
          <pc:docMk/>
          <pc:sldMk cId="2153894244" sldId="299"/>
        </pc:sldMkLst>
        <pc:spChg chg="mod">
          <ac:chgData name="geo10a@yandex.ru" userId="5cd90f84d48412de" providerId="LiveId" clId="{45572B60-0A9F-4F41-B622-5E7EE561A30A}" dt="2022-08-02T04:27:16.326" v="3878" actId="27636"/>
          <ac:spMkLst>
            <pc:docMk/>
            <pc:sldMk cId="2153894244" sldId="299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2T04:24:49.513" v="3851" actId="20577"/>
          <ac:spMkLst>
            <pc:docMk/>
            <pc:sldMk cId="2153894244" sldId="299"/>
            <ac:spMk id="3" creationId="{E4350F82-C720-AA0E-F104-0E3594975503}"/>
          </ac:spMkLst>
        </pc:spChg>
        <pc:graphicFrameChg chg="add del mod">
          <ac:chgData name="geo10a@yandex.ru" userId="5cd90f84d48412de" providerId="LiveId" clId="{45572B60-0A9F-4F41-B622-5E7EE561A30A}" dt="2022-08-02T04:25:34.982" v="3857"/>
          <ac:graphicFrameMkLst>
            <pc:docMk/>
            <pc:sldMk cId="2153894244" sldId="299"/>
            <ac:graphicFrameMk id="4" creationId="{BDB7499B-AB2E-1821-A31D-691B936B93D1}"/>
          </ac:graphicFrameMkLst>
        </pc:graphicFrameChg>
        <pc:graphicFrameChg chg="add del mod">
          <ac:chgData name="geo10a@yandex.ru" userId="5cd90f84d48412de" providerId="LiveId" clId="{45572B60-0A9F-4F41-B622-5E7EE561A30A}" dt="2022-08-02T04:25:40.912" v="3859"/>
          <ac:graphicFrameMkLst>
            <pc:docMk/>
            <pc:sldMk cId="2153894244" sldId="299"/>
            <ac:graphicFrameMk id="5" creationId="{F77D25B4-1182-9550-90A4-4A594AEF62FB}"/>
          </ac:graphicFrameMkLst>
        </pc:graphicFrameChg>
      </pc:sldChg>
      <pc:sldChg chg="modSp add mod">
        <pc:chgData name="geo10a@yandex.ru" userId="5cd90f84d48412de" providerId="LiveId" clId="{45572B60-0A9F-4F41-B622-5E7EE561A30A}" dt="2022-08-02T04:29:34.775" v="3964" actId="255"/>
        <pc:sldMkLst>
          <pc:docMk/>
          <pc:sldMk cId="2979565665" sldId="300"/>
        </pc:sldMkLst>
        <pc:spChg chg="mod">
          <ac:chgData name="geo10a@yandex.ru" userId="5cd90f84d48412de" providerId="LiveId" clId="{45572B60-0A9F-4F41-B622-5E7EE561A30A}" dt="2022-08-02T04:29:34.775" v="3964" actId="255"/>
          <ac:spMkLst>
            <pc:docMk/>
            <pc:sldMk cId="2979565665" sldId="300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53:47.381" v="2031" actId="404"/>
          <ac:spMkLst>
            <pc:docMk/>
            <pc:sldMk cId="2979565665" sldId="300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1T05:15:45.671" v="3031" actId="20577"/>
        <pc:sldMkLst>
          <pc:docMk/>
          <pc:sldMk cId="2683868068" sldId="301"/>
        </pc:sldMkLst>
        <pc:spChg chg="mod">
          <ac:chgData name="geo10a@yandex.ru" userId="5cd90f84d48412de" providerId="LiveId" clId="{45572B60-0A9F-4F41-B622-5E7EE561A30A}" dt="2022-08-01T05:15:45.671" v="3031" actId="20577"/>
          <ac:spMkLst>
            <pc:docMk/>
            <pc:sldMk cId="2683868068" sldId="301"/>
            <ac:spMk id="2" creationId="{00000000-0000-0000-0000-000000000000}"/>
          </ac:spMkLst>
        </pc:spChg>
        <pc:spChg chg="mod">
          <ac:chgData name="geo10a@yandex.ru" userId="5cd90f84d48412de" providerId="LiveId" clId="{45572B60-0A9F-4F41-B622-5E7EE561A30A}" dt="2022-08-01T05:09:27.417" v="2643" actId="20577"/>
          <ac:spMkLst>
            <pc:docMk/>
            <pc:sldMk cId="2683868068" sldId="30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5157192"/>
            <a:ext cx="8820472" cy="1440160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08309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3789040"/>
            <a:ext cx="8820472" cy="2808312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Производственное</a:t>
            </a:r>
            <a:r>
              <a:rPr lang="ru-RU" sz="6600" dirty="0">
                <a:solidFill>
                  <a:srgbClr val="002060"/>
                </a:solidFill>
                <a:latin typeface="Constantia" panose="02030602050306030303" pitchFamily="18" charset="0"/>
              </a:rPr>
              <a:t/>
            </a:r>
            <a:br>
              <a:rPr lang="ru-RU" sz="6600" dirty="0">
                <a:solidFill>
                  <a:srgbClr val="002060"/>
                </a:solidFill>
                <a:latin typeface="Constantia" panose="02030602050306030303" pitchFamily="18" charset="0"/>
              </a:rPr>
            </a:br>
            <a:r>
              <a:rPr lang="ru-RU" sz="4800" dirty="0">
                <a:solidFill>
                  <a:srgbClr val="002060"/>
                </a:solidFill>
                <a:latin typeface="Constantia" panose="02030602050306030303" pitchFamily="18" charset="0"/>
              </a:rPr>
              <a:t>с</a:t>
            </a:r>
            <a:r>
              <a:rPr lang="ru-RU" sz="4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овещание 31.10.2023</a:t>
            </a:r>
            <a:endParaRPr lang="ru-RU" sz="4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Формы обучения: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Групповая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Парная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Фронтальная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Индивидуальная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65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Приём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– конкретный способ деятельности по достижению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учебной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задачи.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 текстовыми источниками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информации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тестами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 картографическими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материалами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со статическими иллюстративными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материалами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 динамическими экранными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материалами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Игровые приёмы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Вербальные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обучения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Приёмы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работы со статическими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val="227357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33400" y="260648"/>
            <a:ext cx="81534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Методическая работа </a:t>
            </a:r>
            <a:b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2023-2024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153400" cy="454429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  <a:latin typeface="Constantia" pitchFamily="18" charset="0"/>
              </a:rPr>
              <a:t>Тема для всей школы </a:t>
            </a:r>
          </a:p>
          <a:p>
            <a:pPr marL="0" indent="0">
              <a:buFontTx/>
              <a:buNone/>
            </a:pPr>
            <a:r>
              <a:rPr lang="ru-RU" altLang="ru-RU" sz="3600" dirty="0" smtClean="0">
                <a:solidFill>
                  <a:srgbClr val="002060"/>
                </a:solidFill>
                <a:latin typeface="Constantia" pitchFamily="18" charset="0"/>
              </a:rPr>
              <a:t>Реализация принципов, технологий, методов и приемов программы Международного бакалавриата в Международной лингвистической школе</a:t>
            </a:r>
            <a:r>
              <a:rPr lang="ru-RU" altLang="ru-RU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 marL="0" indent="0">
              <a:buFontTx/>
              <a:buNone/>
            </a:pPr>
            <a:endParaRPr lang="ru-RU" altLang="ru-RU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Методическая работа </a:t>
            </a:r>
            <a:b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2023-2024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33400" y="2060848"/>
            <a:ext cx="8153400" cy="429391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13 ноября 2023</a:t>
            </a:r>
          </a:p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</a:p>
          <a:p>
            <a:pPr marL="0" indent="0" algn="ctr">
              <a:buFontTx/>
              <a:buNone/>
            </a:pPr>
            <a:r>
              <a:rPr lang="ru-RU" altLang="ru-RU" dirty="0" smtClean="0">
                <a:solidFill>
                  <a:srgbClr val="002060"/>
                </a:solidFill>
                <a:latin typeface="Constantia" pitchFamily="18" charset="0"/>
              </a:rPr>
              <a:t>Тема «Принципы, технологии, методы и приемы организации учебной деятельности на уроке»</a:t>
            </a:r>
          </a:p>
        </p:txBody>
      </p:sp>
    </p:spTree>
    <p:extLst>
      <p:ext uri="{BB962C8B-B14F-4D97-AF65-F5344CB8AC3E}">
        <p14:creationId xmlns:p14="http://schemas.microsoft.com/office/powerpoint/2010/main" val="242536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Методическая работа </a:t>
            </a:r>
            <a:b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2023-2024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84976" cy="465395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13 </a:t>
            </a:r>
            <a:r>
              <a:rPr lang="ru-RU" altLang="ru-RU" b="1" dirty="0">
                <a:solidFill>
                  <a:srgbClr val="002060"/>
                </a:solidFill>
                <a:latin typeface="Constantia" pitchFamily="18" charset="0"/>
              </a:rPr>
              <a:t>ноября </a:t>
            </a: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2023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начало в </a:t>
            </a:r>
            <a:r>
              <a:rPr lang="ru-RU" altLang="ru-RU" b="1" dirty="0">
                <a:solidFill>
                  <a:srgbClr val="002060"/>
                </a:solidFill>
                <a:latin typeface="Constantia" pitchFamily="18" charset="0"/>
              </a:rPr>
              <a:t>8.35 </a:t>
            </a: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  </a:t>
            </a:r>
            <a:r>
              <a:rPr lang="ru-RU" altLang="ru-RU" b="1" dirty="0">
                <a:solidFill>
                  <a:srgbClr val="002060"/>
                </a:solidFill>
                <a:latin typeface="Constantia" pitchFamily="18" charset="0"/>
              </a:rPr>
              <a:t>(1 урок) </a:t>
            </a:r>
            <a:endParaRPr lang="ru-RU" altLang="ru-RU" b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продолжительность урока – 35 минут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с  9.10 до 9.25 обсуждение урока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(краткий самоанализ учителя,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отзывы коллег)</a:t>
            </a:r>
          </a:p>
          <a:p>
            <a:pPr marL="0" indent="0" algn="ctr">
              <a:buNone/>
            </a:pPr>
            <a:endParaRPr lang="ru-RU" altLang="ru-RU" b="1" dirty="0">
              <a:solidFill>
                <a:srgbClr val="002060"/>
              </a:solidFill>
              <a:latin typeface="Constantia" pitchFamily="18" charset="0"/>
            </a:endParaRPr>
          </a:p>
          <a:p>
            <a:pPr marL="0" indent="0" algn="ctr">
              <a:buFontTx/>
              <a:buNone/>
            </a:pPr>
            <a:endParaRPr lang="ru-RU" altLang="ru-RU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88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Методическая работа </a:t>
            </a:r>
            <a:b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2023-2024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533400" y="2060848"/>
            <a:ext cx="8153400" cy="429391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Constantia" pitchFamily="18" charset="0"/>
              </a:rPr>
              <a:t>13 ноября 2023</a:t>
            </a:r>
          </a:p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</a:p>
          <a:p>
            <a:pPr marL="0" indent="0" algn="ctr">
              <a:buFontTx/>
              <a:buNone/>
            </a:pPr>
            <a:r>
              <a:rPr lang="ru-RU" altLang="ru-RU" dirty="0" smtClean="0">
                <a:solidFill>
                  <a:srgbClr val="002060"/>
                </a:solidFill>
                <a:latin typeface="Constantia" pitchFamily="18" charset="0"/>
              </a:rPr>
              <a:t>Тема «Принципы, технологии, методы и приемы организации учебной деятельности на уроке»</a:t>
            </a:r>
          </a:p>
          <a:p>
            <a:pPr marL="0" indent="0" algn="ctr">
              <a:buFontTx/>
              <a:buNone/>
            </a:pPr>
            <a:endParaRPr lang="ru-RU" altLang="ru-RU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Принципы </a:t>
            </a: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системно-деятельностного подхода</a:t>
            </a:r>
            <a:endParaRPr lang="ru-RU" b="1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деятельности;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целостности;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непрерывности;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минимакса;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психологической </a:t>
            </a:r>
            <a:r>
              <a:rPr lang="ru-RU" sz="3200" dirty="0">
                <a:solidFill>
                  <a:srgbClr val="002060"/>
                </a:solidFill>
                <a:latin typeface="Constantia" panose="02030602050306030303" pitchFamily="18" charset="0"/>
              </a:rPr>
              <a:t>комфортности</a:t>
            </a: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вариативности;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творчества</a:t>
            </a:r>
            <a:r>
              <a:rPr lang="ru-RU" sz="3200" dirty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ctr">
              <a:buFontTx/>
              <a:buNone/>
            </a:pPr>
            <a:endParaRPr lang="ru-RU" altLang="ru-RU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2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Педагогическая технология -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специальный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набор форм, методов, способов, приёмов обучения и воспитательных средств, системно используемых в образовательном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процессе,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приводящий всегда к достижению прогнозируемого образовательного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результата.</a:t>
            </a:r>
            <a:endParaRPr lang="ru-RU" altLang="ru-RU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7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К современным педагогическим технологиям реализации ФГОС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относят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8 основных технологий: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развития критического мышления;</a:t>
            </a: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технология проектного метода;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технология проблемного обучения;</a:t>
            </a: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игровые технологии;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технология продуктивного чтения;</a:t>
            </a: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информационно-коммуникативные технологии;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dirty="0" err="1">
                <a:solidFill>
                  <a:srgbClr val="002060"/>
                </a:solidFill>
                <a:latin typeface="Constantia" panose="02030602050306030303" pitchFamily="18" charset="0"/>
              </a:rPr>
              <a:t>здоровьесберегающие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 технологии</a:t>
            </a:r>
          </a:p>
          <a:p>
            <a:pPr lvl="1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технология формирования УУД.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0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008112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altLang="ru-RU" sz="4900" b="1" dirty="0">
                <a:solidFill>
                  <a:srgbClr val="FF0000"/>
                </a:solidFill>
                <a:latin typeface="Constantia" pitchFamily="18" charset="0"/>
              </a:rPr>
              <a:t>Школьный фестиваль открытых уроков</a:t>
            </a:r>
            <a:endParaRPr lang="ru-RU" altLang="ru-RU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Метод -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способ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совместной деятельности учителя и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ученика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с целью решения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образовательных (воспитательных)задач</a:t>
            </a: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Реализация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СДП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обучения опирается </a:t>
            </a:r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на методы:</a:t>
            </a:r>
          </a:p>
          <a:p>
            <a:pPr lvl="1"/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активные;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интерактивные;</a:t>
            </a:r>
          </a:p>
          <a:p>
            <a:pPr lvl="1"/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исследовательские;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проектные.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lvl="1"/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31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5e539d9f91d9ef5c955fb6eedc25a4cc82e8a4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5035</TotalTime>
  <Words>303</Words>
  <Application>Microsoft Office PowerPoint</Application>
  <PresentationFormat>Экран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Производственное совещание 31.10.2023</vt:lpstr>
      <vt:lpstr>Методическая работа  2023-2024</vt:lpstr>
      <vt:lpstr>Методическая работа  2023-2024</vt:lpstr>
      <vt:lpstr>Методическая работа  2023-2024</vt:lpstr>
      <vt:lpstr>Методическая работа  2023-2024</vt:lpstr>
      <vt:lpstr>Школьный фестиваль открытых уроков</vt:lpstr>
      <vt:lpstr>Школьный фестиваль открытых уроков</vt:lpstr>
      <vt:lpstr>Школьный фестиваль открытых уроков</vt:lpstr>
      <vt:lpstr>Школьный фестиваль открытых уроков</vt:lpstr>
      <vt:lpstr>Школьный фестиваль открытых уроков</vt:lpstr>
      <vt:lpstr>Школьный фестиваль открытых уроков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 школа</dc:title>
  <dc:creator>obstinate</dc:creator>
  <dc:description>Шаблон презентации с сайта https://presentation-creation.ru/</dc:description>
  <cp:lastModifiedBy>Client</cp:lastModifiedBy>
  <cp:revision>1378</cp:revision>
  <cp:lastPrinted>2023-03-29T03:06:12Z</cp:lastPrinted>
  <dcterms:created xsi:type="dcterms:W3CDTF">2018-02-25T09:09:03Z</dcterms:created>
  <dcterms:modified xsi:type="dcterms:W3CDTF">2023-10-31T23:47:53Z</dcterms:modified>
</cp:coreProperties>
</file>