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17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74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9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4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5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97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0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36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61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19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3328F-9046-4A34-954C-C46A9AF341B8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2A4D-CA7D-4712-9FB4-29883EDE3B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61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5290458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0458" y="0"/>
            <a:ext cx="69015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0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</p:spPr>
      </p:pic>
    </p:spTree>
    <p:extLst>
      <p:ext uri="{BB962C8B-B14F-4D97-AF65-F5344CB8AC3E}">
        <p14:creationId xmlns:p14="http://schemas.microsoft.com/office/powerpoint/2010/main" val="375739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78286" y="2743200"/>
            <a:ext cx="6172200" cy="3526971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8914" y="114300"/>
            <a:ext cx="6041572" cy="5894614"/>
          </a:xfrm>
        </p:spPr>
        <p:txBody>
          <a:bodyPr>
            <a:noAutofit/>
          </a:bodyPr>
          <a:lstStyle/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Метафорические ассоциативные карты «Роботы»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комплект «Роботы» входят два идентичных набора метафорических карт (84 цветных и 84 черно-белых), каждый из которых включает в себя три вида изображений: головы (28 карт), туловища (28 карт) и ног (28 карт). В методическом пособии описана специфика этого комплекта, основные принципы, цели и способы работы с картами, приведены случаи из практики. Изображения отдельных частей тела совмещаются друг с другом, так что можно создать «робота» из любых карт, все равно получится целостная картинка. Карты предназначены прежде всего для психологической работы с детьми, подростками и родителями, однако они могут эффективно использоваться и в работе с любыми взрослыми. Проблематика может быть очень разной: внутренние конфликты, образ себя в целом и образ тела в частности, представления о близких и об отношениях с ними, изменения, адаптация к новым условиям и т.п. Комплект адресован практикующим психологам.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489857" y="489857"/>
            <a:ext cx="6858000" cy="587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02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57899" y="6"/>
            <a:ext cx="6525986" cy="6857996"/>
          </a:xfrm>
        </p:spPr>
        <p:txBody>
          <a:bodyPr>
            <a:noAutofit/>
          </a:bodyPr>
          <a:lstStyle/>
          <a:p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игра «Лепешка»,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создателем которой является немецкий психотерапевт Гюнтер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Хорн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помогает созданию и формированию навыков общения у детей.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игры ее участники создают самостоятельно своих героев из пластилина, так как стандартных фигурок в ней нет. Играя в нее, дети учатся управлять своими эмоциями, корректировать агрессивность или обидчивость социально допустимым способом, делать правильный выбор – в каких ситуациях необходимо уступить, а где – дать отпор. Играя в нее, дети создают свой стиль поведения, который дает представление об их истинных намерениях и желаниях. Между участниками игрового процесса возникают живые отношения, например, когда пластилинового персонажа могут даже превратить в лепешку. Правилами предусмотрено, что победа достается тому участнику, который первым доберется до финальной цели – Замка в человечьем облике. Она интересна детям разных возрастов и взрослым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10244" y="310247"/>
            <a:ext cx="6678383" cy="6057901"/>
          </a:xfrm>
        </p:spPr>
      </p:pic>
    </p:spTree>
    <p:extLst>
      <p:ext uri="{BB962C8B-B14F-4D97-AF65-F5344CB8AC3E}">
        <p14:creationId xmlns:p14="http://schemas.microsoft.com/office/powerpoint/2010/main" val="1864314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189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 </vt:lpstr>
      <vt:lpstr>Психологическая игра «Лепешка», создателем которой является немецкий психотерапевт Гюнтер Хорн, помогает созданию и формированию навыков общения у детей. В процессе игры ее участники создают самостоятельно своих героев из пластилина, так как стандартных фигурок в ней нет. Играя в нее, дети учатся управлять своими эмоциями, корректировать агрессивность или обидчивость социально допустимым способом, делать правильный выбор – в каких ситуациях необходимо уступить, а где – дать отпор. Играя в нее, дети создают свой стиль поведения, который дает представление об их истинных намерениях и желаниях. Между участниками игрового процесса возникают живые отношения, например, когда пластилинового персонажа могут даже превратить в лепешку. Правилами предусмотрено, что победа достается тому участнику, который первым доберется до финальной цели – Замка в человечьем облике. Она интересна детям разных возрастов и взрослым.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Client</dc:creator>
  <cp:lastModifiedBy>Большакова Елена</cp:lastModifiedBy>
  <cp:revision>5</cp:revision>
  <dcterms:created xsi:type="dcterms:W3CDTF">2017-12-20T03:22:08Z</dcterms:created>
  <dcterms:modified xsi:type="dcterms:W3CDTF">2018-01-17T00:49:24Z</dcterms:modified>
</cp:coreProperties>
</file>