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8" r:id="rId6"/>
    <p:sldId id="277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2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8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8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2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8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4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201A-1955-4784-B77C-9D0AA0C418EE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lsh.vvsu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1556792"/>
            <a:ext cx="3744416" cy="51125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Аудит деятельности учителя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Анализ урока</a:t>
            </a:r>
          </a:p>
          <a:p>
            <a:endParaRPr lang="ru-RU" sz="17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17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Артеменко Марина Никитична,</a:t>
            </a:r>
          </a:p>
          <a:p>
            <a:r>
              <a:rPr lang="ru-RU" sz="1700" dirty="0">
                <a:solidFill>
                  <a:srgbClr val="002060"/>
                </a:solidFill>
                <a:latin typeface="Constantia" panose="02030602050306030303" pitchFamily="18" charset="0"/>
              </a:rPr>
              <a:t>з</a:t>
            </a:r>
            <a:r>
              <a:rPr lang="ru-RU" sz="17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аместитель директора МЛШ по НМР</a:t>
            </a:r>
            <a:endParaRPr lang="ru-RU" sz="17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1027" name="Picture 3" descr="C:\Users\Client\Desktop\Фото буклет 20015 млш\обложка\Logo МЛШ полно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06"/>
            <a:ext cx="799288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lient\Desktop\Фото буклет 20015 млш\оборот обложки\DSC_8265-2-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79449"/>
            <a:ext cx="482453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26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904656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30668"/>
            <a:ext cx="8229600" cy="4810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Аудит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: систематический, независимый и документируемый процесс получения свидетельств аудита и их объективного оценивания в целях </a:t>
            </a:r>
            <a:r>
              <a:rPr lang="ru-RU" dirty="0">
                <a:solidFill>
                  <a:srgbClr val="FF0000"/>
                </a:solidFill>
                <a:latin typeface="Constantia" panose="02030602050306030303" pitchFamily="18" charset="0"/>
              </a:rPr>
              <a:t>установления степени выполнения требований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4" y="116632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4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30668"/>
            <a:ext cx="8229600" cy="45226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Внутренний аудит: 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аудит, осуществляемый самой организацией или другой организацией от ее имени </a:t>
            </a:r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для внутренних целей. </a:t>
            </a:r>
            <a:endParaRPr lang="ru-RU" sz="2800" dirty="0" smtClean="0">
              <a:solidFill>
                <a:srgbClr val="FF000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Внутренний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36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30668"/>
            <a:ext cx="8568951" cy="4594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Внешний </a:t>
            </a:r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аудит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: аудит, проводимый независимой от образовательной организации стороной. </a:t>
            </a:r>
            <a:endParaRPr lang="ru-RU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Внешний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аудит может быть осуществлен надзорными органами или организациями, представляющими интересы потребителей.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73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</a:t>
            </a:r>
            <a:b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лингвистическая школа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194836" cy="133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Анализ урока на соответствие принципам системно-деятельностного подхода</a:t>
            </a:r>
            <a:endParaRPr lang="ru-RU" sz="40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8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30668"/>
            <a:ext cx="8568951" cy="4594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Рефлексия </a:t>
            </a:r>
            <a:r>
              <a:rPr lang="ru-RU" sz="4800" dirty="0">
                <a:solidFill>
                  <a:srgbClr val="002060"/>
                </a:solidFill>
                <a:latin typeface="Constantia" panose="02030602050306030303" pitchFamily="18" charset="0"/>
              </a:rPr>
              <a:t>дня</a:t>
            </a:r>
          </a:p>
          <a:p>
            <a:pPr marL="0" indent="0" algn="ctr">
              <a:buNone/>
            </a:pPr>
            <a:endParaRPr lang="ru-RU" sz="4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30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396044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Образование для жизни!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nstantia" panose="02030602050306030303" pitchFamily="18" charset="0"/>
                <a:hlinkClick r:id="rId2"/>
              </a:rPr>
              <a:t>http://mlsh.vvsu.ru</a:t>
            </a:r>
            <a:endParaRPr lang="en-US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Тел. 240-42-84, 240-40-93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8-967-958-09-56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1027" name="Picture 3" descr="C:\Users\Client\Desktop\Фото буклет 20015 млш\обложка\Logo МЛШ полно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95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100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Constantia</vt:lpstr>
      <vt:lpstr>Тема Office</vt:lpstr>
      <vt:lpstr> 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 лингвистическая школа</vt:lpstr>
      <vt:lpstr>Международная лингвистическая школа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Client</dc:creator>
  <cp:lastModifiedBy>Большакова Елена</cp:lastModifiedBy>
  <cp:revision>29</cp:revision>
  <cp:lastPrinted>2015-11-23T04:21:05Z</cp:lastPrinted>
  <dcterms:created xsi:type="dcterms:W3CDTF">2015-11-22T23:41:53Z</dcterms:created>
  <dcterms:modified xsi:type="dcterms:W3CDTF">2016-10-19T06:47:30Z</dcterms:modified>
</cp:coreProperties>
</file>